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31.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autoCompressPictures="0" embedTrueTypeFonts="1" strictFirstAndLastChars="0" saveSubsetFonts="1">
  <p:sldMasterIdLst>
    <p:sldMasterId id="2147483659"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Lst>
  <p:sldSz cy="5143500" cx="9144000"/>
  <p:notesSz cx="6858000" cy="9144000"/>
  <p:embeddedFontLst>
    <p:embeddedFont>
      <p:font typeface="Syncopate"/>
      <p:regular r:id="rId39"/>
      <p:bold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file>

<file path=ppt/_rels/presentation.xml.rels><?xml version="1.0" encoding="UTF-8" standalone="yes"?><Relationships xmlns="http://schemas.openxmlformats.org/package/2006/relationships"><Relationship Id="rId40" Type="http://schemas.openxmlformats.org/officeDocument/2006/relationships/font" Target="fonts/Syncopate-bold.fntdata"/><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slide" Target="slides/slide29.xml"/><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slide" Target="slides/slide31.xml"/><Relationship Id="rId12" Type="http://schemas.openxmlformats.org/officeDocument/2006/relationships/slide" Target="slides/slide8.xml"/><Relationship Id="rId34" Type="http://schemas.openxmlformats.org/officeDocument/2006/relationships/slide" Target="slides/slide30.xml"/><Relationship Id="rId15" Type="http://schemas.openxmlformats.org/officeDocument/2006/relationships/slide" Target="slides/slide11.xml"/><Relationship Id="rId37" Type="http://schemas.openxmlformats.org/officeDocument/2006/relationships/slide" Target="slides/slide33.xml"/><Relationship Id="rId14" Type="http://schemas.openxmlformats.org/officeDocument/2006/relationships/slide" Target="slides/slide10.xml"/><Relationship Id="rId36" Type="http://schemas.openxmlformats.org/officeDocument/2006/relationships/slide" Target="slides/slide32.xml"/><Relationship Id="rId17" Type="http://schemas.openxmlformats.org/officeDocument/2006/relationships/slide" Target="slides/slide13.xml"/><Relationship Id="rId39" Type="http://schemas.openxmlformats.org/officeDocument/2006/relationships/font" Target="fonts/Syncopate-regular.fntdata"/><Relationship Id="rId16" Type="http://schemas.openxmlformats.org/officeDocument/2006/relationships/slide" Target="slides/slide12.xml"/><Relationship Id="rId38" Type="http://schemas.openxmlformats.org/officeDocument/2006/relationships/slide" Target="slides/slide34.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 name="Shape 2"/>
        <p:cNvGrpSpPr/>
        <p:nvPr/>
      </p:nvGrpSpPr>
      <p:grpSpPr>
        <a:xfrm>
          <a:off x="0" y="0"/>
          <a:ext cx="0" cy="0"/>
          <a:chOff x="0" y="0"/>
          <a:chExt cx="0" cy="0"/>
        </a:xfrm>
      </p:grpSpPr>
      <p:sp>
        <p:nvSpPr>
          <p:cNvPr id="3" name="Shape 3"/>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med" w="med" type="none"/>
            <a:tailEnd len="med" w="med" type="none"/>
          </a:ln>
        </p:spPr>
      </p:sp>
      <p:sp>
        <p:nvSpPr>
          <p:cNvPr id="4" name="Shape 4"/>
          <p:cNvSpPr txBox="1"/>
          <p:nvPr>
            <p:ph idx="1" type="body"/>
          </p:nvPr>
        </p:nvSpPr>
        <p:spPr>
          <a:xfrm>
            <a:off x="685800" y="4343400"/>
            <a:ext cx="5486400" cy="4114800"/>
          </a:xfrm>
          <a:prstGeom prst="rect">
            <a:avLst/>
          </a:prstGeom>
          <a:noFill/>
          <a:ln>
            <a:noFill/>
          </a:ln>
        </p:spPr>
        <p:txBody>
          <a:bodyPr anchorCtr="0" anchor="t" bIns="91425" lIns="91425" rIns="91425" tIns="91425"/>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p:txBody>
      </p:sp>
    </p:spTree>
  </p:cSld>
  <p:clrMap accent1="accent1" accent2="accent2" accent3="accent3" accent4="accent4" accent5="accent5" accent6="accent6" bg1="lt1" bg2="dk2" tx1="dk1" tx2="lt2" folHlink="folHlink" hlink="hlink"/>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tackoverflow.com/questions/37806538/code-signing-is-required-for-product-type-application-in-sdk-ios-10-0-stic"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0" name="Shape 50"/>
        <p:cNvGrpSpPr/>
        <p:nvPr/>
      </p:nvGrpSpPr>
      <p:grpSpPr>
        <a:xfrm>
          <a:off x="0" y="0"/>
          <a:ext cx="0" cy="0"/>
          <a:chOff x="0" y="0"/>
          <a:chExt cx="0" cy="0"/>
        </a:xfrm>
      </p:grpSpPr>
      <p:sp>
        <p:nvSpPr>
          <p:cNvPr id="51" name="Shape 51"/>
          <p:cNvSpPr/>
          <p:nvPr>
            <p:ph idx="2" type="sldImg"/>
          </p:nvPr>
        </p:nvSpPr>
        <p:spPr>
          <a:xfrm>
            <a:off x="381300" y="685800"/>
            <a:ext cx="6096075" cy="3429000"/>
          </a:xfrm>
          <a:custGeom>
            <a:pathLst>
              <a:path extrusionOk="0" h="120000" w="120000">
                <a:moveTo>
                  <a:pt x="0" y="0"/>
                </a:moveTo>
                <a:lnTo>
                  <a:pt x="120000" y="0"/>
                </a:lnTo>
                <a:lnTo>
                  <a:pt x="120000" y="120000"/>
                </a:lnTo>
                <a:lnTo>
                  <a:pt x="0" y="120000"/>
                </a:lnTo>
                <a:close/>
              </a:path>
            </a:pathLst>
          </a:custGeom>
        </p:spPr>
      </p:sp>
      <p:sp>
        <p:nvSpPr>
          <p:cNvPr id="52" name="Shape 5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23" name="Shape 123"/>
        <p:cNvGrpSpPr/>
        <p:nvPr/>
      </p:nvGrpSpPr>
      <p:grpSpPr>
        <a:xfrm>
          <a:off x="0" y="0"/>
          <a:ext cx="0" cy="0"/>
          <a:chOff x="0" y="0"/>
          <a:chExt cx="0" cy="0"/>
        </a:xfrm>
      </p:grpSpPr>
      <p:sp>
        <p:nvSpPr>
          <p:cNvPr id="124" name="Shape 12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25" name="Shape 12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0" name="Shape 130"/>
        <p:cNvGrpSpPr/>
        <p:nvPr/>
      </p:nvGrpSpPr>
      <p:grpSpPr>
        <a:xfrm>
          <a:off x="0" y="0"/>
          <a:ext cx="0" cy="0"/>
          <a:chOff x="0" y="0"/>
          <a:chExt cx="0" cy="0"/>
        </a:xfrm>
      </p:grpSpPr>
      <p:sp>
        <p:nvSpPr>
          <p:cNvPr id="131" name="Shape 13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2" name="Shape 13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37" name="Shape 137"/>
        <p:cNvGrpSpPr/>
        <p:nvPr/>
      </p:nvGrpSpPr>
      <p:grpSpPr>
        <a:xfrm>
          <a:off x="0" y="0"/>
          <a:ext cx="0" cy="0"/>
          <a:chOff x="0" y="0"/>
          <a:chExt cx="0" cy="0"/>
        </a:xfrm>
      </p:grpSpPr>
      <p:sp>
        <p:nvSpPr>
          <p:cNvPr id="138" name="Shape 13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39" name="Shape 13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44" name="Shape 144"/>
        <p:cNvGrpSpPr/>
        <p:nvPr/>
      </p:nvGrpSpPr>
      <p:grpSpPr>
        <a:xfrm>
          <a:off x="0" y="0"/>
          <a:ext cx="0" cy="0"/>
          <a:chOff x="0" y="0"/>
          <a:chExt cx="0" cy="0"/>
        </a:xfrm>
      </p:grpSpPr>
      <p:sp>
        <p:nvSpPr>
          <p:cNvPr id="145" name="Shape 14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46" name="Shape 14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51" name="Shape 151"/>
        <p:cNvGrpSpPr/>
        <p:nvPr/>
      </p:nvGrpSpPr>
      <p:grpSpPr>
        <a:xfrm>
          <a:off x="0" y="0"/>
          <a:ext cx="0" cy="0"/>
          <a:chOff x="0" y="0"/>
          <a:chExt cx="0" cy="0"/>
        </a:xfrm>
      </p:grpSpPr>
      <p:sp>
        <p:nvSpPr>
          <p:cNvPr id="152" name="Shape 15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53" name="Shape 15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https://docs.unity3d.com/Manual/android-sdksetup.html</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0" name="Shape 160"/>
        <p:cNvGrpSpPr/>
        <p:nvPr/>
      </p:nvGrpSpPr>
      <p:grpSpPr>
        <a:xfrm>
          <a:off x="0" y="0"/>
          <a:ext cx="0" cy="0"/>
          <a:chOff x="0" y="0"/>
          <a:chExt cx="0" cy="0"/>
        </a:xfrm>
      </p:grpSpPr>
      <p:sp>
        <p:nvSpPr>
          <p:cNvPr id="161" name="Shape 1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2" name="Shape 1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65" name="Shape 165"/>
        <p:cNvGrpSpPr/>
        <p:nvPr/>
      </p:nvGrpSpPr>
      <p:grpSpPr>
        <a:xfrm>
          <a:off x="0" y="0"/>
          <a:ext cx="0" cy="0"/>
          <a:chOff x="0" y="0"/>
          <a:chExt cx="0" cy="0"/>
        </a:xfrm>
      </p:grpSpPr>
      <p:sp>
        <p:nvSpPr>
          <p:cNvPr id="166" name="Shape 166"/>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67" name="Shape 167"/>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https://docs.unity3d.com/Manual/android-sdksetup.html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1" name="Shape 171"/>
        <p:cNvGrpSpPr/>
        <p:nvPr/>
      </p:nvGrpSpPr>
      <p:grpSpPr>
        <a:xfrm>
          <a:off x="0" y="0"/>
          <a:ext cx="0" cy="0"/>
          <a:chOff x="0" y="0"/>
          <a:chExt cx="0" cy="0"/>
        </a:xfrm>
      </p:grpSpPr>
      <p:sp>
        <p:nvSpPr>
          <p:cNvPr id="172" name="Shape 17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3" name="Shape 17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76" name="Shape 176"/>
        <p:cNvGrpSpPr/>
        <p:nvPr/>
      </p:nvGrpSpPr>
      <p:grpSpPr>
        <a:xfrm>
          <a:off x="0" y="0"/>
          <a:ext cx="0" cy="0"/>
          <a:chOff x="0" y="0"/>
          <a:chExt cx="0" cy="0"/>
        </a:xfrm>
      </p:grpSpPr>
      <p:sp>
        <p:nvSpPr>
          <p:cNvPr id="177" name="Shape 17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78" name="Shape 17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1" name="Shape 181"/>
        <p:cNvGrpSpPr/>
        <p:nvPr/>
      </p:nvGrpSpPr>
      <p:grpSpPr>
        <a:xfrm>
          <a:off x="0" y="0"/>
          <a:ext cx="0" cy="0"/>
          <a:chOff x="0" y="0"/>
          <a:chExt cx="0" cy="0"/>
        </a:xfrm>
      </p:grpSpPr>
      <p:sp>
        <p:nvSpPr>
          <p:cNvPr id="182" name="Shape 18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3" name="Shape 18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56" name="Shape 56"/>
        <p:cNvGrpSpPr/>
        <p:nvPr/>
      </p:nvGrpSpPr>
      <p:grpSpPr>
        <a:xfrm>
          <a:off x="0" y="0"/>
          <a:ext cx="0" cy="0"/>
          <a:chOff x="0" y="0"/>
          <a:chExt cx="0" cy="0"/>
        </a:xfrm>
      </p:grpSpPr>
      <p:sp>
        <p:nvSpPr>
          <p:cNvPr id="57" name="Shape 5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58" name="Shape 5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Accessible, affordable, great for trying out VR, great for prototyping</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86" name="Shape 186"/>
        <p:cNvGrpSpPr/>
        <p:nvPr/>
      </p:nvGrpSpPr>
      <p:grpSpPr>
        <a:xfrm>
          <a:off x="0" y="0"/>
          <a:ext cx="0" cy="0"/>
          <a:chOff x="0" y="0"/>
          <a:chExt cx="0" cy="0"/>
        </a:xfrm>
      </p:grpSpPr>
      <p:sp>
        <p:nvSpPr>
          <p:cNvPr id="187" name="Shape 18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88" name="Shape 18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Player Settings &gt; Bundle Identifier &amp; Minimum API Level - set these according to the convention</a:t>
            </a:r>
          </a:p>
          <a:p>
            <a:pPr lvl="0">
              <a:spcBef>
                <a:spcPts val="0"/>
              </a:spcBef>
              <a:buNone/>
            </a:pPr>
            <a:r>
              <a:t/>
            </a:r>
            <a:endParaRPr/>
          </a:p>
          <a:p>
            <a:pPr lvl="0">
              <a:spcBef>
                <a:spcPts val="0"/>
              </a:spcBef>
              <a:buNone/>
            </a:pPr>
            <a:r>
              <a:rPr lang="en"/>
              <a:t>When ready to build, must be </a:t>
            </a:r>
            <a:r>
              <a:rPr b="1" lang="en"/>
              <a:t>Build And Run</a:t>
            </a:r>
            <a:r>
              <a:rPr lang="en"/>
              <a:t>, not just Build</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96" name="Shape 196"/>
        <p:cNvGrpSpPr/>
        <p:nvPr/>
      </p:nvGrpSpPr>
      <p:grpSpPr>
        <a:xfrm>
          <a:off x="0" y="0"/>
          <a:ext cx="0" cy="0"/>
          <a:chOff x="0" y="0"/>
          <a:chExt cx="0" cy="0"/>
        </a:xfrm>
      </p:grpSpPr>
      <p:sp>
        <p:nvSpPr>
          <p:cNvPr id="197" name="Shape 19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98" name="Shape 19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04" name="Shape 204"/>
        <p:cNvGrpSpPr/>
        <p:nvPr/>
      </p:nvGrpSpPr>
      <p:grpSpPr>
        <a:xfrm>
          <a:off x="0" y="0"/>
          <a:ext cx="0" cy="0"/>
          <a:chOff x="0" y="0"/>
          <a:chExt cx="0" cy="0"/>
        </a:xfrm>
      </p:grpSpPr>
      <p:sp>
        <p:nvSpPr>
          <p:cNvPr id="205" name="Shape 2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06" name="Shape 2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1" name="Shape 211"/>
        <p:cNvGrpSpPr/>
        <p:nvPr/>
      </p:nvGrpSpPr>
      <p:grpSpPr>
        <a:xfrm>
          <a:off x="0" y="0"/>
          <a:ext cx="0" cy="0"/>
          <a:chOff x="0" y="0"/>
          <a:chExt cx="0" cy="0"/>
        </a:xfrm>
      </p:grpSpPr>
      <p:sp>
        <p:nvSpPr>
          <p:cNvPr id="212" name="Shape 2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13" name="Shape 2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18" name="Shape 218"/>
        <p:cNvGrpSpPr/>
        <p:nvPr/>
      </p:nvGrpSpPr>
      <p:grpSpPr>
        <a:xfrm>
          <a:off x="0" y="0"/>
          <a:ext cx="0" cy="0"/>
          <a:chOff x="0" y="0"/>
          <a:chExt cx="0" cy="0"/>
        </a:xfrm>
      </p:grpSpPr>
      <p:sp>
        <p:nvSpPr>
          <p:cNvPr id="219" name="Shape 21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0" name="Shape 22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24" name="Shape 224"/>
        <p:cNvGrpSpPr/>
        <p:nvPr/>
      </p:nvGrpSpPr>
      <p:grpSpPr>
        <a:xfrm>
          <a:off x="0" y="0"/>
          <a:ext cx="0" cy="0"/>
          <a:chOff x="0" y="0"/>
          <a:chExt cx="0" cy="0"/>
        </a:xfrm>
      </p:grpSpPr>
      <p:sp>
        <p:nvSpPr>
          <p:cNvPr id="225" name="Shape 22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26" name="Shape 22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2" name="Shape 232"/>
        <p:cNvGrpSpPr/>
        <p:nvPr/>
      </p:nvGrpSpPr>
      <p:grpSpPr>
        <a:xfrm>
          <a:off x="0" y="0"/>
          <a:ext cx="0" cy="0"/>
          <a:chOff x="0" y="0"/>
          <a:chExt cx="0" cy="0"/>
        </a:xfrm>
      </p:grpSpPr>
      <p:sp>
        <p:nvSpPr>
          <p:cNvPr id="233" name="Shape 23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34" name="Shape 23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39" name="Shape 239"/>
        <p:cNvGrpSpPr/>
        <p:nvPr/>
      </p:nvGrpSpPr>
      <p:grpSpPr>
        <a:xfrm>
          <a:off x="0" y="0"/>
          <a:ext cx="0" cy="0"/>
          <a:chOff x="0" y="0"/>
          <a:chExt cx="0" cy="0"/>
        </a:xfrm>
      </p:grpSpPr>
      <p:sp>
        <p:nvSpPr>
          <p:cNvPr id="240" name="Shape 240"/>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1" name="Shape 241"/>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Follow instructions here if you are lost: </a:t>
            </a:r>
            <a:r>
              <a:rPr lang="en" u="sng">
                <a:solidFill>
                  <a:schemeClr val="hlink"/>
                </a:solidFill>
                <a:hlinkClick r:id="rId2"/>
              </a:rPr>
              <a:t>http://stackoverflow.com/questions/37806538/code-signing-is-required-for-product-type-application-in-sdk-ios-10-0-stic</a:t>
            </a:r>
          </a:p>
          <a:p>
            <a:pPr lvl="0">
              <a:spcBef>
                <a:spcPts val="0"/>
              </a:spcBef>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46" name="Shape 246"/>
        <p:cNvGrpSpPr/>
        <p:nvPr/>
      </p:nvGrpSpPr>
      <p:grpSpPr>
        <a:xfrm>
          <a:off x="0" y="0"/>
          <a:ext cx="0" cy="0"/>
          <a:chOff x="0" y="0"/>
          <a:chExt cx="0" cy="0"/>
        </a:xfrm>
      </p:grpSpPr>
      <p:sp>
        <p:nvSpPr>
          <p:cNvPr id="247" name="Shape 247"/>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48" name="Shape 248"/>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54" name="Shape 254"/>
        <p:cNvGrpSpPr/>
        <p:nvPr/>
      </p:nvGrpSpPr>
      <p:grpSpPr>
        <a:xfrm>
          <a:off x="0" y="0"/>
          <a:ext cx="0" cy="0"/>
          <a:chOff x="0" y="0"/>
          <a:chExt cx="0" cy="0"/>
        </a:xfrm>
      </p:grpSpPr>
      <p:sp>
        <p:nvSpPr>
          <p:cNvPr id="255" name="Shape 25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56" name="Shape 25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62" name="Shape 62"/>
        <p:cNvGrpSpPr/>
        <p:nvPr/>
      </p:nvGrpSpPr>
      <p:grpSpPr>
        <a:xfrm>
          <a:off x="0" y="0"/>
          <a:ext cx="0" cy="0"/>
          <a:chOff x="0" y="0"/>
          <a:chExt cx="0" cy="0"/>
        </a:xfrm>
      </p:grpSpPr>
      <p:sp>
        <p:nvSpPr>
          <p:cNvPr id="63" name="Shape 6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64" name="Shape 6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Cardboard V1.0 was released in 2014.</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0" name="Shape 260"/>
        <p:cNvGrpSpPr/>
        <p:nvPr/>
      </p:nvGrpSpPr>
      <p:grpSpPr>
        <a:xfrm>
          <a:off x="0" y="0"/>
          <a:ext cx="0" cy="0"/>
          <a:chOff x="0" y="0"/>
          <a:chExt cx="0" cy="0"/>
        </a:xfrm>
      </p:grpSpPr>
      <p:sp>
        <p:nvSpPr>
          <p:cNvPr id="261" name="Shape 261"/>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62" name="Shape 262"/>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68" name="Shape 268"/>
        <p:cNvGrpSpPr/>
        <p:nvPr/>
      </p:nvGrpSpPr>
      <p:grpSpPr>
        <a:xfrm>
          <a:off x="0" y="0"/>
          <a:ext cx="0" cy="0"/>
          <a:chOff x="0" y="0"/>
          <a:chExt cx="0" cy="0"/>
        </a:xfrm>
      </p:grpSpPr>
      <p:sp>
        <p:nvSpPr>
          <p:cNvPr id="269" name="Shape 26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0" name="Shape 27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77" name="Shape 277"/>
        <p:cNvGrpSpPr/>
        <p:nvPr/>
      </p:nvGrpSpPr>
      <p:grpSpPr>
        <a:xfrm>
          <a:off x="0" y="0"/>
          <a:ext cx="0" cy="0"/>
          <a:chOff x="0" y="0"/>
          <a:chExt cx="0" cy="0"/>
        </a:xfrm>
      </p:grpSpPr>
      <p:sp>
        <p:nvSpPr>
          <p:cNvPr id="278" name="Shape 2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79" name="Shape 2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83" name="Shape 283"/>
        <p:cNvGrpSpPr/>
        <p:nvPr/>
      </p:nvGrpSpPr>
      <p:grpSpPr>
        <a:xfrm>
          <a:off x="0" y="0"/>
          <a:ext cx="0" cy="0"/>
          <a:chOff x="0" y="0"/>
          <a:chExt cx="0" cy="0"/>
        </a:xfrm>
      </p:grpSpPr>
      <p:sp>
        <p:nvSpPr>
          <p:cNvPr id="284" name="Shape 284"/>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85" name="Shape 285"/>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292" name="Shape 292"/>
        <p:cNvGrpSpPr/>
        <p:nvPr/>
      </p:nvGrpSpPr>
      <p:grpSpPr>
        <a:xfrm>
          <a:off x="0" y="0"/>
          <a:ext cx="0" cy="0"/>
          <a:chOff x="0" y="0"/>
          <a:chExt cx="0" cy="0"/>
        </a:xfrm>
      </p:grpSpPr>
      <p:sp>
        <p:nvSpPr>
          <p:cNvPr id="293" name="Shape 2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294" name="Shape 2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77" name="Shape 77"/>
        <p:cNvGrpSpPr/>
        <p:nvPr/>
      </p:nvGrpSpPr>
      <p:grpSpPr>
        <a:xfrm>
          <a:off x="0" y="0"/>
          <a:ext cx="0" cy="0"/>
          <a:chOff x="0" y="0"/>
          <a:chExt cx="0" cy="0"/>
        </a:xfrm>
      </p:grpSpPr>
      <p:sp>
        <p:nvSpPr>
          <p:cNvPr id="78" name="Shape 7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79" name="Shape 7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Main advantage of Cardboard V2.0 is now you have a reliable input button to use in games or interactions.</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2" name="Shape 92"/>
        <p:cNvGrpSpPr/>
        <p:nvPr/>
      </p:nvGrpSpPr>
      <p:grpSpPr>
        <a:xfrm>
          <a:off x="0" y="0"/>
          <a:ext cx="0" cy="0"/>
          <a:chOff x="0" y="0"/>
          <a:chExt cx="0" cy="0"/>
        </a:xfrm>
      </p:grpSpPr>
      <p:sp>
        <p:nvSpPr>
          <p:cNvPr id="93" name="Shape 93"/>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94" name="Shape 94"/>
          <p:cNvSpPr txBox="1"/>
          <p:nvPr>
            <p:ph idx="1" type="body"/>
          </p:nvPr>
        </p:nvSpPr>
        <p:spPr>
          <a:xfrm>
            <a:off x="685800" y="4343400"/>
            <a:ext cx="5486400" cy="4114800"/>
          </a:xfrm>
          <a:prstGeom prst="rect">
            <a:avLst/>
          </a:prstGeom>
        </p:spPr>
        <p:txBody>
          <a:bodyPr anchorCtr="0" anchor="t" bIns="91425" lIns="91425" rIns="91425" tIns="91425">
            <a:noAutofit/>
          </a:bodyPr>
          <a:lstStyle/>
          <a:p>
            <a:pPr lvl="0" rtl="0">
              <a:spcBef>
                <a:spcPts val="0"/>
              </a:spcBef>
              <a:buNone/>
            </a:pPr>
            <a:r>
              <a:rPr lang="en"/>
              <a:t>Yay optics!</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98" name="Shape 98"/>
        <p:cNvGrpSpPr/>
        <p:nvPr/>
      </p:nvGrpSpPr>
      <p:grpSpPr>
        <a:xfrm>
          <a:off x="0" y="0"/>
          <a:ext cx="0" cy="0"/>
          <a:chOff x="0" y="0"/>
          <a:chExt cx="0" cy="0"/>
        </a:xfrm>
      </p:grpSpPr>
      <p:sp>
        <p:nvSpPr>
          <p:cNvPr id="99" name="Shape 99"/>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0" name="Shape 100"/>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04" name="Shape 104"/>
        <p:cNvGrpSpPr/>
        <p:nvPr/>
      </p:nvGrpSpPr>
      <p:grpSpPr>
        <a:xfrm>
          <a:off x="0" y="0"/>
          <a:ext cx="0" cy="0"/>
          <a:chOff x="0" y="0"/>
          <a:chExt cx="0" cy="0"/>
        </a:xfrm>
      </p:grpSpPr>
      <p:sp>
        <p:nvSpPr>
          <p:cNvPr id="105" name="Shape 105"/>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06" name="Shape 106"/>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1" name="Shape 111"/>
        <p:cNvGrpSpPr/>
        <p:nvPr/>
      </p:nvGrpSpPr>
      <p:grpSpPr>
        <a:xfrm>
          <a:off x="0" y="0"/>
          <a:ext cx="0" cy="0"/>
          <a:chOff x="0" y="0"/>
          <a:chExt cx="0" cy="0"/>
        </a:xfrm>
      </p:grpSpPr>
      <p:sp>
        <p:nvSpPr>
          <p:cNvPr id="112" name="Shape 112"/>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3" name="Shape 113"/>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showMasterPhAnim="0" showMasterSp="0">
  <p:cSld>
    <p:spTree>
      <p:nvGrpSpPr>
        <p:cNvPr id="117" name="Shape 117"/>
        <p:cNvGrpSpPr/>
        <p:nvPr/>
      </p:nvGrpSpPr>
      <p:grpSpPr>
        <a:xfrm>
          <a:off x="0" y="0"/>
          <a:ext cx="0" cy="0"/>
          <a:chOff x="0" y="0"/>
          <a:chExt cx="0" cy="0"/>
        </a:xfrm>
      </p:grpSpPr>
      <p:sp>
        <p:nvSpPr>
          <p:cNvPr id="118" name="Shape 118"/>
          <p:cNvSpPr/>
          <p:nvPr>
            <p:ph idx="2" type="sldImg"/>
          </p:nvPr>
        </p:nvSpPr>
        <p:spPr>
          <a:xfrm>
            <a:off x="381300" y="685800"/>
            <a:ext cx="6096000" cy="3429000"/>
          </a:xfrm>
          <a:custGeom>
            <a:pathLst>
              <a:path extrusionOk="0" h="120000" w="120000">
                <a:moveTo>
                  <a:pt x="0" y="0"/>
                </a:moveTo>
                <a:lnTo>
                  <a:pt x="120000" y="0"/>
                </a:lnTo>
                <a:lnTo>
                  <a:pt x="120000" y="120000"/>
                </a:lnTo>
                <a:lnTo>
                  <a:pt x="0" y="120000"/>
                </a:lnTo>
                <a:close/>
              </a:path>
            </a:pathLst>
          </a:custGeom>
        </p:spPr>
      </p:sp>
      <p:sp>
        <p:nvSpPr>
          <p:cNvPr id="119" name="Shape 119"/>
          <p:cNvSpPr txBox="1"/>
          <p:nvPr>
            <p:ph idx="1" type="body"/>
          </p:nvPr>
        </p:nvSpPr>
        <p:spPr>
          <a:xfrm>
            <a:off x="685800" y="4343400"/>
            <a:ext cx="5486400" cy="4114800"/>
          </a:xfrm>
          <a:prstGeom prst="rect">
            <a:avLst/>
          </a:prstGeom>
        </p:spPr>
        <p:txBody>
          <a:bodyPr anchorCtr="0" anchor="t" bIns="91425" lIns="91425" rIns="91425" tIns="91425">
            <a:noAutofit/>
          </a:bodyPr>
          <a:lstStyle/>
          <a:p>
            <a:pPr lvl="0">
              <a:spcBef>
                <a:spcPts val="0"/>
              </a:spcBef>
              <a:buNone/>
            </a:pPr>
            <a:r>
              <a:rPr lang="en"/>
              <a:t>Refer to project &amp; code in Google Drive Week 3 folder</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
  <p:cSld name="Title slide">
    <p:spTree>
      <p:nvGrpSpPr>
        <p:cNvPr id="9" name="Shape 9"/>
        <p:cNvGrpSpPr/>
        <p:nvPr/>
      </p:nvGrpSpPr>
      <p:grpSpPr>
        <a:xfrm>
          <a:off x="0" y="0"/>
          <a:ext cx="0" cy="0"/>
          <a:chOff x="0" y="0"/>
          <a:chExt cx="0" cy="0"/>
        </a:xfrm>
      </p:grpSpPr>
      <p:sp>
        <p:nvSpPr>
          <p:cNvPr id="10" name="Shape 10"/>
          <p:cNvSpPr txBox="1"/>
          <p:nvPr>
            <p:ph type="ctrTitle"/>
          </p:nvPr>
        </p:nvSpPr>
        <p:spPr>
          <a:xfrm>
            <a:off x="311708" y="744575"/>
            <a:ext cx="8520600" cy="2052600"/>
          </a:xfrm>
          <a:prstGeom prst="rect">
            <a:avLst/>
          </a:prstGeom>
        </p:spPr>
        <p:txBody>
          <a:bodyPr anchorCtr="0" anchor="b" bIns="91425" lIns="91425" rIns="91425" tIns="91425"/>
          <a:lstStyle>
            <a:lvl1pPr lvl="0" algn="ctr">
              <a:spcBef>
                <a:spcPts val="0"/>
              </a:spcBef>
              <a:buSzPct val="100000"/>
              <a:defRPr sz="5200"/>
            </a:lvl1pPr>
            <a:lvl2pPr lvl="1" algn="ctr">
              <a:spcBef>
                <a:spcPts val="0"/>
              </a:spcBef>
              <a:buSzPct val="100000"/>
              <a:defRPr sz="5200"/>
            </a:lvl2pPr>
            <a:lvl3pPr lvl="2" algn="ctr">
              <a:spcBef>
                <a:spcPts val="0"/>
              </a:spcBef>
              <a:buSzPct val="100000"/>
              <a:defRPr sz="5200"/>
            </a:lvl3pPr>
            <a:lvl4pPr lvl="3" algn="ctr">
              <a:spcBef>
                <a:spcPts val="0"/>
              </a:spcBef>
              <a:buSzPct val="100000"/>
              <a:defRPr sz="5200"/>
            </a:lvl4pPr>
            <a:lvl5pPr lvl="4" algn="ctr">
              <a:spcBef>
                <a:spcPts val="0"/>
              </a:spcBef>
              <a:buSzPct val="100000"/>
              <a:defRPr sz="5200"/>
            </a:lvl5pPr>
            <a:lvl6pPr lvl="5" algn="ctr">
              <a:spcBef>
                <a:spcPts val="0"/>
              </a:spcBef>
              <a:buSzPct val="100000"/>
              <a:defRPr sz="5200"/>
            </a:lvl6pPr>
            <a:lvl7pPr lvl="6" algn="ctr">
              <a:spcBef>
                <a:spcPts val="0"/>
              </a:spcBef>
              <a:buSzPct val="100000"/>
              <a:defRPr sz="5200"/>
            </a:lvl7pPr>
            <a:lvl8pPr lvl="7" algn="ctr">
              <a:spcBef>
                <a:spcPts val="0"/>
              </a:spcBef>
              <a:buSzPct val="100000"/>
              <a:defRPr sz="5200"/>
            </a:lvl8pPr>
            <a:lvl9pPr lvl="8" algn="ctr">
              <a:spcBef>
                <a:spcPts val="0"/>
              </a:spcBef>
              <a:buSzPct val="100000"/>
              <a:defRPr sz="5200"/>
            </a:lvl9pPr>
          </a:lstStyle>
          <a:p/>
        </p:txBody>
      </p:sp>
      <p:sp>
        <p:nvSpPr>
          <p:cNvPr id="11" name="Shape 11"/>
          <p:cNvSpPr txBox="1"/>
          <p:nvPr>
            <p:ph idx="1" type="subTitle"/>
          </p:nvPr>
        </p:nvSpPr>
        <p:spPr>
          <a:xfrm>
            <a:off x="311700" y="2834125"/>
            <a:ext cx="8520600" cy="7926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800"/>
            </a:lvl1pPr>
            <a:lvl2pPr lvl="1" algn="ctr">
              <a:lnSpc>
                <a:spcPct val="100000"/>
              </a:lnSpc>
              <a:spcBef>
                <a:spcPts val="0"/>
              </a:spcBef>
              <a:spcAft>
                <a:spcPts val="0"/>
              </a:spcAft>
              <a:buSzPct val="100000"/>
              <a:buNone/>
              <a:defRPr sz="2800"/>
            </a:lvl2pPr>
            <a:lvl3pPr lvl="2" algn="ctr">
              <a:lnSpc>
                <a:spcPct val="100000"/>
              </a:lnSpc>
              <a:spcBef>
                <a:spcPts val="0"/>
              </a:spcBef>
              <a:spcAft>
                <a:spcPts val="0"/>
              </a:spcAft>
              <a:buSzPct val="100000"/>
              <a:buNone/>
              <a:defRPr sz="2800"/>
            </a:lvl3pPr>
            <a:lvl4pPr lvl="3" algn="ctr">
              <a:lnSpc>
                <a:spcPct val="100000"/>
              </a:lnSpc>
              <a:spcBef>
                <a:spcPts val="0"/>
              </a:spcBef>
              <a:spcAft>
                <a:spcPts val="0"/>
              </a:spcAft>
              <a:buSzPct val="100000"/>
              <a:buNone/>
              <a:defRPr sz="2800"/>
            </a:lvl4pPr>
            <a:lvl5pPr lvl="4" algn="ctr">
              <a:lnSpc>
                <a:spcPct val="100000"/>
              </a:lnSpc>
              <a:spcBef>
                <a:spcPts val="0"/>
              </a:spcBef>
              <a:spcAft>
                <a:spcPts val="0"/>
              </a:spcAft>
              <a:buSzPct val="100000"/>
              <a:buNone/>
              <a:defRPr sz="2800"/>
            </a:lvl5pPr>
            <a:lvl6pPr lvl="5" algn="ctr">
              <a:lnSpc>
                <a:spcPct val="100000"/>
              </a:lnSpc>
              <a:spcBef>
                <a:spcPts val="0"/>
              </a:spcBef>
              <a:spcAft>
                <a:spcPts val="0"/>
              </a:spcAft>
              <a:buSzPct val="100000"/>
              <a:buNone/>
              <a:defRPr sz="2800"/>
            </a:lvl6pPr>
            <a:lvl7pPr lvl="6" algn="ctr">
              <a:lnSpc>
                <a:spcPct val="100000"/>
              </a:lnSpc>
              <a:spcBef>
                <a:spcPts val="0"/>
              </a:spcBef>
              <a:spcAft>
                <a:spcPts val="0"/>
              </a:spcAft>
              <a:buSzPct val="100000"/>
              <a:buNone/>
              <a:defRPr sz="2800"/>
            </a:lvl7pPr>
            <a:lvl8pPr lvl="7" algn="ctr">
              <a:lnSpc>
                <a:spcPct val="100000"/>
              </a:lnSpc>
              <a:spcBef>
                <a:spcPts val="0"/>
              </a:spcBef>
              <a:spcAft>
                <a:spcPts val="0"/>
              </a:spcAft>
              <a:buSzPct val="100000"/>
              <a:buNone/>
              <a:defRPr sz="2800"/>
            </a:lvl8pPr>
            <a:lvl9pPr lvl="8" algn="ctr">
              <a:lnSpc>
                <a:spcPct val="100000"/>
              </a:lnSpc>
              <a:spcBef>
                <a:spcPts val="0"/>
              </a:spcBef>
              <a:spcAft>
                <a:spcPts val="0"/>
              </a:spcAft>
              <a:buSzPct val="100000"/>
              <a:buNone/>
              <a:defRPr sz="2800"/>
            </a:lvl9pPr>
          </a:lstStyle>
          <a:p/>
        </p:txBody>
      </p:sp>
      <p:sp>
        <p:nvSpPr>
          <p:cNvPr id="12" name="Shape 12"/>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Big number">
    <p:spTree>
      <p:nvGrpSpPr>
        <p:cNvPr id="44" name="Shape 44"/>
        <p:cNvGrpSpPr/>
        <p:nvPr/>
      </p:nvGrpSpPr>
      <p:grpSpPr>
        <a:xfrm>
          <a:off x="0" y="0"/>
          <a:ext cx="0" cy="0"/>
          <a:chOff x="0" y="0"/>
          <a:chExt cx="0" cy="0"/>
        </a:xfrm>
      </p:grpSpPr>
      <p:sp>
        <p:nvSpPr>
          <p:cNvPr id="45" name="Shape 45"/>
          <p:cNvSpPr txBox="1"/>
          <p:nvPr>
            <p:ph type="title"/>
          </p:nvPr>
        </p:nvSpPr>
        <p:spPr>
          <a:xfrm>
            <a:off x="311700" y="1106125"/>
            <a:ext cx="8520600" cy="1963500"/>
          </a:xfrm>
          <a:prstGeom prst="rect">
            <a:avLst/>
          </a:prstGeom>
        </p:spPr>
        <p:txBody>
          <a:bodyPr anchorCtr="0" anchor="b" bIns="91425" lIns="91425" rIns="91425" tIns="91425"/>
          <a:lstStyle>
            <a:lvl1pPr lvl="0" algn="ctr">
              <a:spcBef>
                <a:spcPts val="0"/>
              </a:spcBef>
              <a:buSzPct val="100000"/>
              <a:defRPr sz="12000"/>
            </a:lvl1pPr>
            <a:lvl2pPr lvl="1" algn="ctr">
              <a:spcBef>
                <a:spcPts val="0"/>
              </a:spcBef>
              <a:buSzPct val="100000"/>
              <a:defRPr sz="12000"/>
            </a:lvl2pPr>
            <a:lvl3pPr lvl="2" algn="ctr">
              <a:spcBef>
                <a:spcPts val="0"/>
              </a:spcBef>
              <a:buSzPct val="100000"/>
              <a:defRPr sz="12000"/>
            </a:lvl3pPr>
            <a:lvl4pPr lvl="3" algn="ctr">
              <a:spcBef>
                <a:spcPts val="0"/>
              </a:spcBef>
              <a:buSzPct val="100000"/>
              <a:defRPr sz="12000"/>
            </a:lvl4pPr>
            <a:lvl5pPr lvl="4" algn="ctr">
              <a:spcBef>
                <a:spcPts val="0"/>
              </a:spcBef>
              <a:buSzPct val="100000"/>
              <a:defRPr sz="12000"/>
            </a:lvl5pPr>
            <a:lvl6pPr lvl="5" algn="ctr">
              <a:spcBef>
                <a:spcPts val="0"/>
              </a:spcBef>
              <a:buSzPct val="100000"/>
              <a:defRPr sz="12000"/>
            </a:lvl6pPr>
            <a:lvl7pPr lvl="6" algn="ctr">
              <a:spcBef>
                <a:spcPts val="0"/>
              </a:spcBef>
              <a:buSzPct val="100000"/>
              <a:defRPr sz="12000"/>
            </a:lvl7pPr>
            <a:lvl8pPr lvl="7" algn="ctr">
              <a:spcBef>
                <a:spcPts val="0"/>
              </a:spcBef>
              <a:buSzPct val="100000"/>
              <a:defRPr sz="12000"/>
            </a:lvl8pPr>
            <a:lvl9pPr lvl="8" algn="ctr">
              <a:spcBef>
                <a:spcPts val="0"/>
              </a:spcBef>
              <a:buSzPct val="100000"/>
              <a:defRPr sz="12000"/>
            </a:lvl9pPr>
          </a:lstStyle>
          <a:p/>
        </p:txBody>
      </p:sp>
      <p:sp>
        <p:nvSpPr>
          <p:cNvPr id="46" name="Shape 46"/>
          <p:cNvSpPr txBox="1"/>
          <p:nvPr>
            <p:ph idx="1" type="body"/>
          </p:nvPr>
        </p:nvSpPr>
        <p:spPr>
          <a:xfrm>
            <a:off x="311700" y="3152225"/>
            <a:ext cx="8520600" cy="1300800"/>
          </a:xfrm>
          <a:prstGeom prst="rect">
            <a:avLst/>
          </a:prstGeom>
        </p:spPr>
        <p:txBody>
          <a:bodyPr anchorCtr="0" anchor="t" bIns="91425" lIns="91425" rIns="91425" tIns="91425"/>
          <a:lstStyle>
            <a:lvl1pPr lvl="0" algn="ctr">
              <a:spcBef>
                <a:spcPts val="0"/>
              </a:spcBef>
              <a:defRPr/>
            </a:lvl1pPr>
            <a:lvl2pPr lvl="1" algn="ctr">
              <a:spcBef>
                <a:spcPts val="0"/>
              </a:spcBef>
              <a:defRPr/>
            </a:lvl2pPr>
            <a:lvl3pPr lvl="2" algn="ctr">
              <a:spcBef>
                <a:spcPts val="0"/>
              </a:spcBef>
              <a:defRPr/>
            </a:lvl3pPr>
            <a:lvl4pPr lvl="3" algn="ctr">
              <a:spcBef>
                <a:spcPts val="0"/>
              </a:spcBef>
              <a:defRPr/>
            </a:lvl4pPr>
            <a:lvl5pPr lvl="4" algn="ctr">
              <a:spcBef>
                <a:spcPts val="0"/>
              </a:spcBef>
              <a:defRPr/>
            </a:lvl5pPr>
            <a:lvl6pPr lvl="5" algn="ctr">
              <a:spcBef>
                <a:spcPts val="0"/>
              </a:spcBef>
              <a:defRPr/>
            </a:lvl6pPr>
            <a:lvl7pPr lvl="6" algn="ctr">
              <a:spcBef>
                <a:spcPts val="0"/>
              </a:spcBef>
              <a:defRPr/>
            </a:lvl7pPr>
            <a:lvl8pPr lvl="7" algn="ctr">
              <a:spcBef>
                <a:spcPts val="0"/>
              </a:spcBef>
              <a:defRPr/>
            </a:lvl8pPr>
            <a:lvl9pPr lvl="8" algn="ctr">
              <a:spcBef>
                <a:spcPts val="0"/>
              </a:spcBef>
              <a:defRPr/>
            </a:lvl9pPr>
          </a:lstStyle>
          <a:p/>
        </p:txBody>
      </p:sp>
      <p:sp>
        <p:nvSpPr>
          <p:cNvPr id="47" name="Shape 4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blank">
  <p:cSld name="Blank">
    <p:spTree>
      <p:nvGrpSpPr>
        <p:cNvPr id="48" name="Shape 48"/>
        <p:cNvGrpSpPr/>
        <p:nvPr/>
      </p:nvGrpSpPr>
      <p:grpSpPr>
        <a:xfrm>
          <a:off x="0" y="0"/>
          <a:ext cx="0" cy="0"/>
          <a:chOff x="0" y="0"/>
          <a:chExt cx="0" cy="0"/>
        </a:xfrm>
      </p:grpSpPr>
      <p:sp>
        <p:nvSpPr>
          <p:cNvPr id="49" name="Shape 4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secHead">
  <p:cSld name="Section header">
    <p:spTree>
      <p:nvGrpSpPr>
        <p:cNvPr id="13" name="Shape 13"/>
        <p:cNvGrpSpPr/>
        <p:nvPr/>
      </p:nvGrpSpPr>
      <p:grpSpPr>
        <a:xfrm>
          <a:off x="0" y="0"/>
          <a:ext cx="0" cy="0"/>
          <a:chOff x="0" y="0"/>
          <a:chExt cx="0" cy="0"/>
        </a:xfrm>
      </p:grpSpPr>
      <p:sp>
        <p:nvSpPr>
          <p:cNvPr id="14" name="Shape 14"/>
          <p:cNvSpPr txBox="1"/>
          <p:nvPr>
            <p:ph type="title"/>
          </p:nvPr>
        </p:nvSpPr>
        <p:spPr>
          <a:xfrm>
            <a:off x="311700" y="2150850"/>
            <a:ext cx="8520600" cy="841800"/>
          </a:xfrm>
          <a:prstGeom prst="rect">
            <a:avLst/>
          </a:prstGeom>
        </p:spPr>
        <p:txBody>
          <a:bodyPr anchorCtr="0" anchor="ctr" bIns="91425" lIns="91425" rIns="91425" tIns="91425"/>
          <a:lstStyle>
            <a:lvl1pPr lvl="0" algn="ctr">
              <a:spcBef>
                <a:spcPts val="0"/>
              </a:spcBef>
              <a:buSzPct val="100000"/>
              <a:defRPr sz="3600"/>
            </a:lvl1pPr>
            <a:lvl2pPr lvl="1" algn="ctr">
              <a:spcBef>
                <a:spcPts val="0"/>
              </a:spcBef>
              <a:buSzPct val="100000"/>
              <a:defRPr sz="3600"/>
            </a:lvl2pPr>
            <a:lvl3pPr lvl="2" algn="ctr">
              <a:spcBef>
                <a:spcPts val="0"/>
              </a:spcBef>
              <a:buSzPct val="100000"/>
              <a:defRPr sz="3600"/>
            </a:lvl3pPr>
            <a:lvl4pPr lvl="3" algn="ctr">
              <a:spcBef>
                <a:spcPts val="0"/>
              </a:spcBef>
              <a:buSzPct val="100000"/>
              <a:defRPr sz="3600"/>
            </a:lvl4pPr>
            <a:lvl5pPr lvl="4" algn="ctr">
              <a:spcBef>
                <a:spcPts val="0"/>
              </a:spcBef>
              <a:buSzPct val="100000"/>
              <a:defRPr sz="3600"/>
            </a:lvl5pPr>
            <a:lvl6pPr lvl="5" algn="ctr">
              <a:spcBef>
                <a:spcPts val="0"/>
              </a:spcBef>
              <a:buSzPct val="100000"/>
              <a:defRPr sz="3600"/>
            </a:lvl6pPr>
            <a:lvl7pPr lvl="6" algn="ctr">
              <a:spcBef>
                <a:spcPts val="0"/>
              </a:spcBef>
              <a:buSzPct val="100000"/>
              <a:defRPr sz="3600"/>
            </a:lvl7pPr>
            <a:lvl8pPr lvl="7" algn="ctr">
              <a:spcBef>
                <a:spcPts val="0"/>
              </a:spcBef>
              <a:buSzPct val="100000"/>
              <a:defRPr sz="3600"/>
            </a:lvl8pPr>
            <a:lvl9pPr lvl="8" algn="ctr">
              <a:spcBef>
                <a:spcPts val="0"/>
              </a:spcBef>
              <a:buSzPct val="100000"/>
              <a:defRPr sz="3600"/>
            </a:lvl9pPr>
          </a:lstStyle>
          <a:p/>
        </p:txBody>
      </p:sp>
      <p:sp>
        <p:nvSpPr>
          <p:cNvPr id="15" name="Shape 15"/>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x">
  <p:cSld name="Title and body">
    <p:spTree>
      <p:nvGrpSpPr>
        <p:cNvPr id="16" name="Shape 16"/>
        <p:cNvGrpSpPr/>
        <p:nvPr/>
      </p:nvGrpSpPr>
      <p:grpSpPr>
        <a:xfrm>
          <a:off x="0" y="0"/>
          <a:ext cx="0" cy="0"/>
          <a:chOff x="0" y="0"/>
          <a:chExt cx="0" cy="0"/>
        </a:xfrm>
      </p:grpSpPr>
      <p:sp>
        <p:nvSpPr>
          <p:cNvPr id="17" name="Shape 17"/>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8" name="Shape 18"/>
          <p:cNvSpPr txBox="1"/>
          <p:nvPr>
            <p:ph idx="1" type="body"/>
          </p:nvPr>
        </p:nvSpPr>
        <p:spPr>
          <a:xfrm>
            <a:off x="311700" y="1152475"/>
            <a:ext cx="8520600" cy="34164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19" name="Shape 19"/>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woColTx">
  <p:cSld name="Title and two columns">
    <p:spTree>
      <p:nvGrpSpPr>
        <p:cNvPr id="20" name="Shape 20"/>
        <p:cNvGrpSpPr/>
        <p:nvPr/>
      </p:nvGrpSpPr>
      <p:grpSpPr>
        <a:xfrm>
          <a:off x="0" y="0"/>
          <a:ext cx="0" cy="0"/>
          <a:chOff x="0" y="0"/>
          <a:chExt cx="0" cy="0"/>
        </a:xfrm>
      </p:grpSpPr>
      <p:sp>
        <p:nvSpPr>
          <p:cNvPr id="21" name="Shape 21"/>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2" name="Shape 22"/>
          <p:cNvSpPr txBox="1"/>
          <p:nvPr>
            <p:ph idx="1" type="body"/>
          </p:nvPr>
        </p:nvSpPr>
        <p:spPr>
          <a:xfrm>
            <a:off x="3117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3" name="Shape 23"/>
          <p:cNvSpPr txBox="1"/>
          <p:nvPr>
            <p:ph idx="2" type="body"/>
          </p:nvPr>
        </p:nvSpPr>
        <p:spPr>
          <a:xfrm>
            <a:off x="4832400" y="1152475"/>
            <a:ext cx="3999900" cy="3416400"/>
          </a:xfrm>
          <a:prstGeom prst="rect">
            <a:avLst/>
          </a:prstGeom>
        </p:spPr>
        <p:txBody>
          <a:bodyPr anchorCtr="0" anchor="t" bIns="91425" lIns="91425" rIns="91425" tIns="91425"/>
          <a:lstStyle>
            <a:lvl1pPr lvl="0">
              <a:spcBef>
                <a:spcPts val="0"/>
              </a:spcBef>
              <a:buSzPct val="100000"/>
              <a:defRPr sz="14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24" name="Shape 2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type="titleOnly">
  <p:cSld name="Title only">
    <p:spTree>
      <p:nvGrpSpPr>
        <p:cNvPr id="25" name="Shape 25"/>
        <p:cNvGrpSpPr/>
        <p:nvPr/>
      </p:nvGrpSpPr>
      <p:grpSpPr>
        <a:xfrm>
          <a:off x="0" y="0"/>
          <a:ext cx="0" cy="0"/>
          <a:chOff x="0" y="0"/>
          <a:chExt cx="0" cy="0"/>
        </a:xfrm>
      </p:grpSpPr>
      <p:sp>
        <p:nvSpPr>
          <p:cNvPr id="26" name="Shape 26"/>
          <p:cNvSpPr txBox="1"/>
          <p:nvPr>
            <p:ph type="title"/>
          </p:nvPr>
        </p:nvSpPr>
        <p:spPr>
          <a:xfrm>
            <a:off x="311700" y="445025"/>
            <a:ext cx="8520600" cy="572700"/>
          </a:xfrm>
          <a:prstGeom prst="rect">
            <a:avLst/>
          </a:prstGeom>
        </p:spPr>
        <p:txBody>
          <a:bodyPr anchorCtr="0" anchor="t"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27" name="Shape 27"/>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One column text">
    <p:spTree>
      <p:nvGrpSpPr>
        <p:cNvPr id="28" name="Shape 28"/>
        <p:cNvGrpSpPr/>
        <p:nvPr/>
      </p:nvGrpSpPr>
      <p:grpSpPr>
        <a:xfrm>
          <a:off x="0" y="0"/>
          <a:ext cx="0" cy="0"/>
          <a:chOff x="0" y="0"/>
          <a:chExt cx="0" cy="0"/>
        </a:xfrm>
      </p:grpSpPr>
      <p:sp>
        <p:nvSpPr>
          <p:cNvPr id="29" name="Shape 29"/>
          <p:cNvSpPr txBox="1"/>
          <p:nvPr>
            <p:ph type="title"/>
          </p:nvPr>
        </p:nvSpPr>
        <p:spPr>
          <a:xfrm>
            <a:off x="311700" y="555600"/>
            <a:ext cx="2808000" cy="755700"/>
          </a:xfrm>
          <a:prstGeom prst="rect">
            <a:avLst/>
          </a:prstGeom>
        </p:spPr>
        <p:txBody>
          <a:bodyPr anchorCtr="0" anchor="b" bIns="91425" lIns="91425" rIns="91425" tIns="91425"/>
          <a:lstStyle>
            <a:lvl1pPr lvl="0">
              <a:spcBef>
                <a:spcPts val="0"/>
              </a:spcBef>
              <a:buSzPct val="100000"/>
              <a:defRPr sz="2400"/>
            </a:lvl1pPr>
            <a:lvl2pPr lvl="1">
              <a:spcBef>
                <a:spcPts val="0"/>
              </a:spcBef>
              <a:buSzPct val="100000"/>
              <a:defRPr sz="2400"/>
            </a:lvl2pPr>
            <a:lvl3pPr lvl="2">
              <a:spcBef>
                <a:spcPts val="0"/>
              </a:spcBef>
              <a:buSzPct val="100000"/>
              <a:defRPr sz="2400"/>
            </a:lvl3pPr>
            <a:lvl4pPr lvl="3">
              <a:spcBef>
                <a:spcPts val="0"/>
              </a:spcBef>
              <a:buSzPct val="100000"/>
              <a:defRPr sz="2400"/>
            </a:lvl4pPr>
            <a:lvl5pPr lvl="4">
              <a:spcBef>
                <a:spcPts val="0"/>
              </a:spcBef>
              <a:buSzPct val="100000"/>
              <a:defRPr sz="2400"/>
            </a:lvl5pPr>
            <a:lvl6pPr lvl="5">
              <a:spcBef>
                <a:spcPts val="0"/>
              </a:spcBef>
              <a:buSzPct val="100000"/>
              <a:defRPr sz="2400"/>
            </a:lvl6pPr>
            <a:lvl7pPr lvl="6">
              <a:spcBef>
                <a:spcPts val="0"/>
              </a:spcBef>
              <a:buSzPct val="100000"/>
              <a:defRPr sz="2400"/>
            </a:lvl7pPr>
            <a:lvl8pPr lvl="7">
              <a:spcBef>
                <a:spcPts val="0"/>
              </a:spcBef>
              <a:buSzPct val="100000"/>
              <a:defRPr sz="2400"/>
            </a:lvl8pPr>
            <a:lvl9pPr lvl="8">
              <a:spcBef>
                <a:spcPts val="0"/>
              </a:spcBef>
              <a:buSzPct val="100000"/>
              <a:defRPr sz="2400"/>
            </a:lvl9pPr>
          </a:lstStyle>
          <a:p/>
        </p:txBody>
      </p:sp>
      <p:sp>
        <p:nvSpPr>
          <p:cNvPr id="30" name="Shape 30"/>
          <p:cNvSpPr txBox="1"/>
          <p:nvPr>
            <p:ph idx="1" type="body"/>
          </p:nvPr>
        </p:nvSpPr>
        <p:spPr>
          <a:xfrm>
            <a:off x="311700" y="1389600"/>
            <a:ext cx="2808000" cy="3179400"/>
          </a:xfrm>
          <a:prstGeom prst="rect">
            <a:avLst/>
          </a:prstGeom>
        </p:spPr>
        <p:txBody>
          <a:bodyPr anchorCtr="0" anchor="t" bIns="91425" lIns="91425" rIns="91425" tIns="91425"/>
          <a:lstStyle>
            <a:lvl1pPr lvl="0">
              <a:spcBef>
                <a:spcPts val="0"/>
              </a:spcBef>
              <a:buSzPct val="100000"/>
              <a:defRPr sz="1200"/>
            </a:lvl1pPr>
            <a:lvl2pPr lvl="1">
              <a:spcBef>
                <a:spcPts val="0"/>
              </a:spcBef>
              <a:buSzPct val="100000"/>
              <a:defRPr sz="1200"/>
            </a:lvl2pPr>
            <a:lvl3pPr lvl="2">
              <a:spcBef>
                <a:spcPts val="0"/>
              </a:spcBef>
              <a:buSzPct val="100000"/>
              <a:defRPr sz="1200"/>
            </a:lvl3pPr>
            <a:lvl4pPr lvl="3">
              <a:spcBef>
                <a:spcPts val="0"/>
              </a:spcBef>
              <a:buSzPct val="100000"/>
              <a:defRPr sz="1200"/>
            </a:lvl4pPr>
            <a:lvl5pPr lvl="4">
              <a:spcBef>
                <a:spcPts val="0"/>
              </a:spcBef>
              <a:buSzPct val="100000"/>
              <a:defRPr sz="1200"/>
            </a:lvl5pPr>
            <a:lvl6pPr lvl="5">
              <a:spcBef>
                <a:spcPts val="0"/>
              </a:spcBef>
              <a:buSzPct val="100000"/>
              <a:defRPr sz="1200"/>
            </a:lvl6pPr>
            <a:lvl7pPr lvl="6">
              <a:spcBef>
                <a:spcPts val="0"/>
              </a:spcBef>
              <a:buSzPct val="100000"/>
              <a:defRPr sz="1200"/>
            </a:lvl7pPr>
            <a:lvl8pPr lvl="7">
              <a:spcBef>
                <a:spcPts val="0"/>
              </a:spcBef>
              <a:buSzPct val="100000"/>
              <a:defRPr sz="1200"/>
            </a:lvl8pPr>
            <a:lvl9pPr lvl="8">
              <a:spcBef>
                <a:spcPts val="0"/>
              </a:spcBef>
              <a:buSzPct val="100000"/>
              <a:defRPr sz="1200"/>
            </a:lvl9pPr>
          </a:lstStyle>
          <a:p/>
        </p:txBody>
      </p:sp>
      <p:sp>
        <p:nvSpPr>
          <p:cNvPr id="31" name="Shape 31"/>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Main point">
    <p:spTree>
      <p:nvGrpSpPr>
        <p:cNvPr id="32" name="Shape 32"/>
        <p:cNvGrpSpPr/>
        <p:nvPr/>
      </p:nvGrpSpPr>
      <p:grpSpPr>
        <a:xfrm>
          <a:off x="0" y="0"/>
          <a:ext cx="0" cy="0"/>
          <a:chOff x="0" y="0"/>
          <a:chExt cx="0" cy="0"/>
        </a:xfrm>
      </p:grpSpPr>
      <p:sp>
        <p:nvSpPr>
          <p:cNvPr id="33" name="Shape 33"/>
          <p:cNvSpPr txBox="1"/>
          <p:nvPr>
            <p:ph type="title"/>
          </p:nvPr>
        </p:nvSpPr>
        <p:spPr>
          <a:xfrm>
            <a:off x="490250" y="450150"/>
            <a:ext cx="6367800" cy="4090800"/>
          </a:xfrm>
          <a:prstGeom prst="rect">
            <a:avLst/>
          </a:prstGeom>
        </p:spPr>
        <p:txBody>
          <a:bodyPr anchorCtr="0" anchor="ctr" bIns="91425" lIns="91425" rIns="91425" tIns="91425"/>
          <a:lstStyle>
            <a:lvl1pPr lvl="0">
              <a:spcBef>
                <a:spcPts val="0"/>
              </a:spcBef>
              <a:buSzPct val="100000"/>
              <a:defRPr sz="4800"/>
            </a:lvl1pPr>
            <a:lvl2pPr lvl="1">
              <a:spcBef>
                <a:spcPts val="0"/>
              </a:spcBef>
              <a:buSzPct val="100000"/>
              <a:defRPr sz="4800"/>
            </a:lvl2pPr>
            <a:lvl3pPr lvl="2">
              <a:spcBef>
                <a:spcPts val="0"/>
              </a:spcBef>
              <a:buSzPct val="100000"/>
              <a:defRPr sz="4800"/>
            </a:lvl3pPr>
            <a:lvl4pPr lvl="3">
              <a:spcBef>
                <a:spcPts val="0"/>
              </a:spcBef>
              <a:buSzPct val="100000"/>
              <a:defRPr sz="4800"/>
            </a:lvl4pPr>
            <a:lvl5pPr lvl="4">
              <a:spcBef>
                <a:spcPts val="0"/>
              </a:spcBef>
              <a:buSzPct val="100000"/>
              <a:defRPr sz="4800"/>
            </a:lvl5pPr>
            <a:lvl6pPr lvl="5">
              <a:spcBef>
                <a:spcPts val="0"/>
              </a:spcBef>
              <a:buSzPct val="100000"/>
              <a:defRPr sz="4800"/>
            </a:lvl6pPr>
            <a:lvl7pPr lvl="6">
              <a:spcBef>
                <a:spcPts val="0"/>
              </a:spcBef>
              <a:buSzPct val="100000"/>
              <a:defRPr sz="4800"/>
            </a:lvl7pPr>
            <a:lvl8pPr lvl="7">
              <a:spcBef>
                <a:spcPts val="0"/>
              </a:spcBef>
              <a:buSzPct val="100000"/>
              <a:defRPr sz="4800"/>
            </a:lvl8pPr>
            <a:lvl9pPr lvl="8">
              <a:spcBef>
                <a:spcPts val="0"/>
              </a:spcBef>
              <a:buSzPct val="100000"/>
              <a:defRPr sz="4800"/>
            </a:lvl9pPr>
          </a:lstStyle>
          <a:p/>
        </p:txBody>
      </p:sp>
      <p:sp>
        <p:nvSpPr>
          <p:cNvPr id="34" name="Shape 34"/>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Section title and description">
    <p:spTree>
      <p:nvGrpSpPr>
        <p:cNvPr id="35" name="Shape 35"/>
        <p:cNvGrpSpPr/>
        <p:nvPr/>
      </p:nvGrpSpPr>
      <p:grpSpPr>
        <a:xfrm>
          <a:off x="0" y="0"/>
          <a:ext cx="0" cy="0"/>
          <a:chOff x="0" y="0"/>
          <a:chExt cx="0" cy="0"/>
        </a:xfrm>
      </p:grpSpPr>
      <p:sp>
        <p:nvSpPr>
          <p:cNvPr id="36" name="Shape 36"/>
          <p:cNvSpPr/>
          <p:nvPr/>
        </p:nvSpPr>
        <p:spPr>
          <a:xfrm>
            <a:off x="4572000" y="-125"/>
            <a:ext cx="4572000" cy="5143500"/>
          </a:xfrm>
          <a:prstGeom prst="rect">
            <a:avLst/>
          </a:prstGeom>
          <a:solidFill>
            <a:schemeClr val="lt2"/>
          </a:solidFill>
          <a:ln>
            <a:noFill/>
          </a:ln>
        </p:spPr>
        <p:txBody>
          <a:bodyPr anchorCtr="0" anchor="ctr" bIns="91425" lIns="91425" rIns="91425" tIns="91425">
            <a:noAutofit/>
          </a:bodyPr>
          <a:lstStyle/>
          <a:p>
            <a:pPr lvl="0">
              <a:spcBef>
                <a:spcPts val="0"/>
              </a:spcBef>
              <a:buNone/>
            </a:pPr>
            <a:r>
              <a:t/>
            </a:r>
            <a:endParaRPr/>
          </a:p>
        </p:txBody>
      </p:sp>
      <p:sp>
        <p:nvSpPr>
          <p:cNvPr id="37" name="Shape 37"/>
          <p:cNvSpPr txBox="1"/>
          <p:nvPr>
            <p:ph type="title"/>
          </p:nvPr>
        </p:nvSpPr>
        <p:spPr>
          <a:xfrm>
            <a:off x="265500" y="1233175"/>
            <a:ext cx="4045200" cy="1482300"/>
          </a:xfrm>
          <a:prstGeom prst="rect">
            <a:avLst/>
          </a:prstGeom>
        </p:spPr>
        <p:txBody>
          <a:bodyPr anchorCtr="0" anchor="b" bIns="91425" lIns="91425" rIns="91425" tIns="91425"/>
          <a:lstStyle>
            <a:lvl1pPr lvl="0" algn="ctr">
              <a:spcBef>
                <a:spcPts val="0"/>
              </a:spcBef>
              <a:buSzPct val="100000"/>
              <a:defRPr sz="4200"/>
            </a:lvl1pPr>
            <a:lvl2pPr lvl="1" algn="ctr">
              <a:spcBef>
                <a:spcPts val="0"/>
              </a:spcBef>
              <a:buSzPct val="100000"/>
              <a:defRPr sz="4200"/>
            </a:lvl2pPr>
            <a:lvl3pPr lvl="2" algn="ctr">
              <a:spcBef>
                <a:spcPts val="0"/>
              </a:spcBef>
              <a:buSzPct val="100000"/>
              <a:defRPr sz="4200"/>
            </a:lvl3pPr>
            <a:lvl4pPr lvl="3" algn="ctr">
              <a:spcBef>
                <a:spcPts val="0"/>
              </a:spcBef>
              <a:buSzPct val="100000"/>
              <a:defRPr sz="4200"/>
            </a:lvl4pPr>
            <a:lvl5pPr lvl="4" algn="ctr">
              <a:spcBef>
                <a:spcPts val="0"/>
              </a:spcBef>
              <a:buSzPct val="100000"/>
              <a:defRPr sz="4200"/>
            </a:lvl5pPr>
            <a:lvl6pPr lvl="5" algn="ctr">
              <a:spcBef>
                <a:spcPts val="0"/>
              </a:spcBef>
              <a:buSzPct val="100000"/>
              <a:defRPr sz="4200"/>
            </a:lvl6pPr>
            <a:lvl7pPr lvl="6" algn="ctr">
              <a:spcBef>
                <a:spcPts val="0"/>
              </a:spcBef>
              <a:buSzPct val="100000"/>
              <a:defRPr sz="4200"/>
            </a:lvl7pPr>
            <a:lvl8pPr lvl="7" algn="ctr">
              <a:spcBef>
                <a:spcPts val="0"/>
              </a:spcBef>
              <a:buSzPct val="100000"/>
              <a:defRPr sz="4200"/>
            </a:lvl8pPr>
            <a:lvl9pPr lvl="8" algn="ctr">
              <a:spcBef>
                <a:spcPts val="0"/>
              </a:spcBef>
              <a:buSzPct val="100000"/>
              <a:defRPr sz="4200"/>
            </a:lvl9pPr>
          </a:lstStyle>
          <a:p/>
        </p:txBody>
      </p:sp>
      <p:sp>
        <p:nvSpPr>
          <p:cNvPr id="38" name="Shape 38"/>
          <p:cNvSpPr txBox="1"/>
          <p:nvPr>
            <p:ph idx="1" type="subTitle"/>
          </p:nvPr>
        </p:nvSpPr>
        <p:spPr>
          <a:xfrm>
            <a:off x="265500" y="2803075"/>
            <a:ext cx="4045200" cy="1235100"/>
          </a:xfrm>
          <a:prstGeom prst="rect">
            <a:avLst/>
          </a:prstGeom>
        </p:spPr>
        <p:txBody>
          <a:bodyPr anchorCtr="0" anchor="t" bIns="91425" lIns="91425" rIns="91425" tIns="91425"/>
          <a:lstStyle>
            <a:lvl1pPr lvl="0" algn="ctr">
              <a:lnSpc>
                <a:spcPct val="100000"/>
              </a:lnSpc>
              <a:spcBef>
                <a:spcPts val="0"/>
              </a:spcBef>
              <a:spcAft>
                <a:spcPts val="0"/>
              </a:spcAft>
              <a:buSzPct val="100000"/>
              <a:buNone/>
              <a:defRPr sz="2100"/>
            </a:lvl1pPr>
            <a:lvl2pPr lvl="1" algn="ctr">
              <a:lnSpc>
                <a:spcPct val="100000"/>
              </a:lnSpc>
              <a:spcBef>
                <a:spcPts val="0"/>
              </a:spcBef>
              <a:spcAft>
                <a:spcPts val="0"/>
              </a:spcAft>
              <a:buSzPct val="100000"/>
              <a:buNone/>
              <a:defRPr sz="2100"/>
            </a:lvl2pPr>
            <a:lvl3pPr lvl="2" algn="ctr">
              <a:lnSpc>
                <a:spcPct val="100000"/>
              </a:lnSpc>
              <a:spcBef>
                <a:spcPts val="0"/>
              </a:spcBef>
              <a:spcAft>
                <a:spcPts val="0"/>
              </a:spcAft>
              <a:buSzPct val="100000"/>
              <a:buNone/>
              <a:defRPr sz="2100"/>
            </a:lvl3pPr>
            <a:lvl4pPr lvl="3" algn="ctr">
              <a:lnSpc>
                <a:spcPct val="100000"/>
              </a:lnSpc>
              <a:spcBef>
                <a:spcPts val="0"/>
              </a:spcBef>
              <a:spcAft>
                <a:spcPts val="0"/>
              </a:spcAft>
              <a:buSzPct val="100000"/>
              <a:buNone/>
              <a:defRPr sz="2100"/>
            </a:lvl4pPr>
            <a:lvl5pPr lvl="4" algn="ctr">
              <a:lnSpc>
                <a:spcPct val="100000"/>
              </a:lnSpc>
              <a:spcBef>
                <a:spcPts val="0"/>
              </a:spcBef>
              <a:spcAft>
                <a:spcPts val="0"/>
              </a:spcAft>
              <a:buSzPct val="100000"/>
              <a:buNone/>
              <a:defRPr sz="2100"/>
            </a:lvl5pPr>
            <a:lvl6pPr lvl="5" algn="ctr">
              <a:lnSpc>
                <a:spcPct val="100000"/>
              </a:lnSpc>
              <a:spcBef>
                <a:spcPts val="0"/>
              </a:spcBef>
              <a:spcAft>
                <a:spcPts val="0"/>
              </a:spcAft>
              <a:buSzPct val="100000"/>
              <a:buNone/>
              <a:defRPr sz="2100"/>
            </a:lvl6pPr>
            <a:lvl7pPr lvl="6" algn="ctr">
              <a:lnSpc>
                <a:spcPct val="100000"/>
              </a:lnSpc>
              <a:spcBef>
                <a:spcPts val="0"/>
              </a:spcBef>
              <a:spcAft>
                <a:spcPts val="0"/>
              </a:spcAft>
              <a:buSzPct val="100000"/>
              <a:buNone/>
              <a:defRPr sz="2100"/>
            </a:lvl7pPr>
            <a:lvl8pPr lvl="7" algn="ctr">
              <a:lnSpc>
                <a:spcPct val="100000"/>
              </a:lnSpc>
              <a:spcBef>
                <a:spcPts val="0"/>
              </a:spcBef>
              <a:spcAft>
                <a:spcPts val="0"/>
              </a:spcAft>
              <a:buSzPct val="100000"/>
              <a:buNone/>
              <a:defRPr sz="2100"/>
            </a:lvl8pPr>
            <a:lvl9pPr lvl="8" algn="ctr">
              <a:lnSpc>
                <a:spcPct val="100000"/>
              </a:lnSpc>
              <a:spcBef>
                <a:spcPts val="0"/>
              </a:spcBef>
              <a:spcAft>
                <a:spcPts val="0"/>
              </a:spcAft>
              <a:buSzPct val="100000"/>
              <a:buNone/>
              <a:defRPr sz="2100"/>
            </a:lvl9pPr>
          </a:lstStyle>
          <a:p/>
        </p:txBody>
      </p:sp>
      <p:sp>
        <p:nvSpPr>
          <p:cNvPr id="39" name="Shape 39"/>
          <p:cNvSpPr txBox="1"/>
          <p:nvPr>
            <p:ph idx="2" type="body"/>
          </p:nvPr>
        </p:nvSpPr>
        <p:spPr>
          <a:xfrm>
            <a:off x="4939500" y="724075"/>
            <a:ext cx="3837000" cy="3695100"/>
          </a:xfrm>
          <a:prstGeom prst="rect">
            <a:avLst/>
          </a:prstGeom>
        </p:spPr>
        <p:txBody>
          <a:bodyPr anchorCtr="0" anchor="ctr" bIns="91425" lIns="91425" rIns="91425" tIns="91425"/>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p:txBody>
      </p:sp>
      <p:sp>
        <p:nvSpPr>
          <p:cNvPr id="40" name="Shape 40"/>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name="Caption">
    <p:spTree>
      <p:nvGrpSpPr>
        <p:cNvPr id="41" name="Shape 41"/>
        <p:cNvGrpSpPr/>
        <p:nvPr/>
      </p:nvGrpSpPr>
      <p:grpSpPr>
        <a:xfrm>
          <a:off x="0" y="0"/>
          <a:ext cx="0" cy="0"/>
          <a:chOff x="0" y="0"/>
          <a:chExt cx="0" cy="0"/>
        </a:xfrm>
      </p:grpSpPr>
      <p:sp>
        <p:nvSpPr>
          <p:cNvPr id="42" name="Shape 42"/>
          <p:cNvSpPr txBox="1"/>
          <p:nvPr>
            <p:ph idx="1" type="body"/>
          </p:nvPr>
        </p:nvSpPr>
        <p:spPr>
          <a:xfrm>
            <a:off x="311700" y="4230575"/>
            <a:ext cx="5998800" cy="605100"/>
          </a:xfrm>
          <a:prstGeom prst="rect">
            <a:avLst/>
          </a:prstGeom>
        </p:spPr>
        <p:txBody>
          <a:bodyPr anchorCtr="0" anchor="ctr" bIns="91425" lIns="91425" rIns="91425" tIns="91425"/>
          <a:lstStyle>
            <a:lvl1pPr lvl="0">
              <a:lnSpc>
                <a:spcPct val="100000"/>
              </a:lnSpc>
              <a:spcBef>
                <a:spcPts val="0"/>
              </a:spcBef>
              <a:spcAft>
                <a:spcPts val="0"/>
              </a:spcAft>
              <a:buNone/>
              <a:defRPr/>
            </a:lvl1pPr>
          </a:lstStyle>
          <a:p/>
        </p:txBody>
      </p:sp>
      <p:sp>
        <p:nvSpPr>
          <p:cNvPr id="43" name="Shape 43"/>
          <p:cNvSpPr txBox="1"/>
          <p:nvPr>
            <p:ph idx="12" type="sldNum"/>
          </p:nvPr>
        </p:nvSpPr>
        <p:spPr>
          <a:xfrm>
            <a:off x="8472457" y="4663216"/>
            <a:ext cx="548700" cy="393600"/>
          </a:xfrm>
          <a:prstGeom prst="rect">
            <a:avLst/>
          </a:prstGeom>
        </p:spPr>
        <p:txBody>
          <a:bodyPr anchorCtr="0" anchor="ctr" bIns="91425" lIns="91425" rIns="91425" tIns="91425">
            <a:noAutofit/>
          </a:bodyPr>
          <a:lstStyle/>
          <a:p>
            <a:pPr lvl="0">
              <a:spcBef>
                <a:spcPts val="0"/>
              </a:spcBef>
              <a:buNone/>
            </a:pPr>
            <a:fld id="{00000000-1234-1234-1234-123412341234}" type="slidenum">
              <a:rPr lang="en"/>
              <a:t>‹#›</a:t>
            </a:fld>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1.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bg>
      <p:bgPr>
        <a:solidFill>
          <a:schemeClr val="lt1"/>
        </a:solidFill>
      </p:bgPr>
    </p:bg>
    <p:spTree>
      <p:nvGrpSpPr>
        <p:cNvPr id="5" name="Shape 5"/>
        <p:cNvGrpSpPr/>
        <p:nvPr/>
      </p:nvGrpSpPr>
      <p:grpSpPr>
        <a:xfrm>
          <a:off x="0" y="0"/>
          <a:ext cx="0" cy="0"/>
          <a:chOff x="0" y="0"/>
          <a:chExt cx="0" cy="0"/>
        </a:xfrm>
      </p:grpSpPr>
      <p:sp>
        <p:nvSpPr>
          <p:cNvPr id="6" name="Shape 6"/>
          <p:cNvSpPr txBox="1"/>
          <p:nvPr>
            <p:ph type="title"/>
          </p:nvPr>
        </p:nvSpPr>
        <p:spPr>
          <a:xfrm>
            <a:off x="311700" y="445025"/>
            <a:ext cx="8520600" cy="572700"/>
          </a:xfrm>
          <a:prstGeom prst="rect">
            <a:avLst/>
          </a:prstGeom>
          <a:noFill/>
          <a:ln>
            <a:noFill/>
          </a:ln>
        </p:spPr>
        <p:txBody>
          <a:bodyPr anchorCtr="0" anchor="t" bIns="91425" lIns="91425" rIns="91425" tIns="91425"/>
          <a:lstStyle>
            <a:lvl1pPr lvl="0">
              <a:spcBef>
                <a:spcPts val="0"/>
              </a:spcBef>
              <a:buClr>
                <a:schemeClr val="dk1"/>
              </a:buClr>
              <a:buSzPct val="100000"/>
              <a:buNone/>
              <a:defRPr sz="2800">
                <a:solidFill>
                  <a:schemeClr val="dk1"/>
                </a:solidFill>
              </a:defRPr>
            </a:lvl1pPr>
            <a:lvl2pPr lvl="1">
              <a:spcBef>
                <a:spcPts val="0"/>
              </a:spcBef>
              <a:buClr>
                <a:schemeClr val="dk1"/>
              </a:buClr>
              <a:buSzPct val="100000"/>
              <a:buNone/>
              <a:defRPr sz="2800">
                <a:solidFill>
                  <a:schemeClr val="dk1"/>
                </a:solidFill>
              </a:defRPr>
            </a:lvl2pPr>
            <a:lvl3pPr lvl="2">
              <a:spcBef>
                <a:spcPts val="0"/>
              </a:spcBef>
              <a:buClr>
                <a:schemeClr val="dk1"/>
              </a:buClr>
              <a:buSzPct val="100000"/>
              <a:buNone/>
              <a:defRPr sz="2800">
                <a:solidFill>
                  <a:schemeClr val="dk1"/>
                </a:solidFill>
              </a:defRPr>
            </a:lvl3pPr>
            <a:lvl4pPr lvl="3">
              <a:spcBef>
                <a:spcPts val="0"/>
              </a:spcBef>
              <a:buClr>
                <a:schemeClr val="dk1"/>
              </a:buClr>
              <a:buSzPct val="100000"/>
              <a:buNone/>
              <a:defRPr sz="2800">
                <a:solidFill>
                  <a:schemeClr val="dk1"/>
                </a:solidFill>
              </a:defRPr>
            </a:lvl4pPr>
            <a:lvl5pPr lvl="4">
              <a:spcBef>
                <a:spcPts val="0"/>
              </a:spcBef>
              <a:buClr>
                <a:schemeClr val="dk1"/>
              </a:buClr>
              <a:buSzPct val="100000"/>
              <a:buNone/>
              <a:defRPr sz="2800">
                <a:solidFill>
                  <a:schemeClr val="dk1"/>
                </a:solidFill>
              </a:defRPr>
            </a:lvl5pPr>
            <a:lvl6pPr lvl="5">
              <a:spcBef>
                <a:spcPts val="0"/>
              </a:spcBef>
              <a:buClr>
                <a:schemeClr val="dk1"/>
              </a:buClr>
              <a:buSzPct val="100000"/>
              <a:buNone/>
              <a:defRPr sz="2800">
                <a:solidFill>
                  <a:schemeClr val="dk1"/>
                </a:solidFill>
              </a:defRPr>
            </a:lvl6pPr>
            <a:lvl7pPr lvl="6">
              <a:spcBef>
                <a:spcPts val="0"/>
              </a:spcBef>
              <a:buClr>
                <a:schemeClr val="dk1"/>
              </a:buClr>
              <a:buSzPct val="100000"/>
              <a:buNone/>
              <a:defRPr sz="2800">
                <a:solidFill>
                  <a:schemeClr val="dk1"/>
                </a:solidFill>
              </a:defRPr>
            </a:lvl7pPr>
            <a:lvl8pPr lvl="7">
              <a:spcBef>
                <a:spcPts val="0"/>
              </a:spcBef>
              <a:buClr>
                <a:schemeClr val="dk1"/>
              </a:buClr>
              <a:buSzPct val="100000"/>
              <a:buNone/>
              <a:defRPr sz="2800">
                <a:solidFill>
                  <a:schemeClr val="dk1"/>
                </a:solidFill>
              </a:defRPr>
            </a:lvl8pPr>
            <a:lvl9pPr lvl="8">
              <a:spcBef>
                <a:spcPts val="0"/>
              </a:spcBef>
              <a:buClr>
                <a:schemeClr val="dk1"/>
              </a:buClr>
              <a:buSzPct val="100000"/>
              <a:buNone/>
              <a:defRPr sz="2800">
                <a:solidFill>
                  <a:schemeClr val="dk1"/>
                </a:solidFill>
              </a:defRPr>
            </a:lvl9pPr>
          </a:lstStyle>
          <a:p/>
        </p:txBody>
      </p:sp>
      <p:sp>
        <p:nvSpPr>
          <p:cNvPr id="7" name="Shape 7"/>
          <p:cNvSpPr txBox="1"/>
          <p:nvPr>
            <p:ph idx="1" type="body"/>
          </p:nvPr>
        </p:nvSpPr>
        <p:spPr>
          <a:xfrm>
            <a:off x="311700" y="1152475"/>
            <a:ext cx="8520600" cy="3416400"/>
          </a:xfrm>
          <a:prstGeom prst="rect">
            <a:avLst/>
          </a:prstGeom>
          <a:noFill/>
          <a:ln>
            <a:noFill/>
          </a:ln>
        </p:spPr>
        <p:txBody>
          <a:bodyPr anchorCtr="0" anchor="t" bIns="91425" lIns="91425" rIns="91425" tIns="91425"/>
          <a:lstStyle>
            <a:lvl1pPr lvl="0">
              <a:lnSpc>
                <a:spcPct val="115000"/>
              </a:lnSpc>
              <a:spcBef>
                <a:spcPts val="0"/>
              </a:spcBef>
              <a:spcAft>
                <a:spcPts val="1600"/>
              </a:spcAft>
              <a:buClr>
                <a:schemeClr val="dk2"/>
              </a:buClr>
              <a:buSzPct val="100000"/>
              <a:defRPr sz="1800">
                <a:solidFill>
                  <a:schemeClr val="dk2"/>
                </a:solidFill>
              </a:defRPr>
            </a:lvl1pPr>
            <a:lvl2pPr lvl="1">
              <a:lnSpc>
                <a:spcPct val="115000"/>
              </a:lnSpc>
              <a:spcBef>
                <a:spcPts val="0"/>
              </a:spcBef>
              <a:spcAft>
                <a:spcPts val="1600"/>
              </a:spcAft>
              <a:buClr>
                <a:schemeClr val="dk2"/>
              </a:buClr>
              <a:defRPr>
                <a:solidFill>
                  <a:schemeClr val="dk2"/>
                </a:solidFill>
              </a:defRPr>
            </a:lvl2pPr>
            <a:lvl3pPr lvl="2">
              <a:lnSpc>
                <a:spcPct val="115000"/>
              </a:lnSpc>
              <a:spcBef>
                <a:spcPts val="0"/>
              </a:spcBef>
              <a:spcAft>
                <a:spcPts val="1600"/>
              </a:spcAft>
              <a:buClr>
                <a:schemeClr val="dk2"/>
              </a:buClr>
              <a:defRPr>
                <a:solidFill>
                  <a:schemeClr val="dk2"/>
                </a:solidFill>
              </a:defRPr>
            </a:lvl3pPr>
            <a:lvl4pPr lvl="3">
              <a:lnSpc>
                <a:spcPct val="115000"/>
              </a:lnSpc>
              <a:spcBef>
                <a:spcPts val="0"/>
              </a:spcBef>
              <a:spcAft>
                <a:spcPts val="1600"/>
              </a:spcAft>
              <a:buClr>
                <a:schemeClr val="dk2"/>
              </a:buClr>
              <a:defRPr>
                <a:solidFill>
                  <a:schemeClr val="dk2"/>
                </a:solidFill>
              </a:defRPr>
            </a:lvl4pPr>
            <a:lvl5pPr lvl="4">
              <a:lnSpc>
                <a:spcPct val="115000"/>
              </a:lnSpc>
              <a:spcBef>
                <a:spcPts val="0"/>
              </a:spcBef>
              <a:spcAft>
                <a:spcPts val="1600"/>
              </a:spcAft>
              <a:buClr>
                <a:schemeClr val="dk2"/>
              </a:buClr>
              <a:defRPr>
                <a:solidFill>
                  <a:schemeClr val="dk2"/>
                </a:solidFill>
              </a:defRPr>
            </a:lvl5pPr>
            <a:lvl6pPr lvl="5">
              <a:lnSpc>
                <a:spcPct val="115000"/>
              </a:lnSpc>
              <a:spcBef>
                <a:spcPts val="0"/>
              </a:spcBef>
              <a:spcAft>
                <a:spcPts val="1600"/>
              </a:spcAft>
              <a:buClr>
                <a:schemeClr val="dk2"/>
              </a:buClr>
              <a:defRPr>
                <a:solidFill>
                  <a:schemeClr val="dk2"/>
                </a:solidFill>
              </a:defRPr>
            </a:lvl6pPr>
            <a:lvl7pPr lvl="6">
              <a:lnSpc>
                <a:spcPct val="115000"/>
              </a:lnSpc>
              <a:spcBef>
                <a:spcPts val="0"/>
              </a:spcBef>
              <a:spcAft>
                <a:spcPts val="1600"/>
              </a:spcAft>
              <a:buClr>
                <a:schemeClr val="dk2"/>
              </a:buClr>
              <a:defRPr>
                <a:solidFill>
                  <a:schemeClr val="dk2"/>
                </a:solidFill>
              </a:defRPr>
            </a:lvl7pPr>
            <a:lvl8pPr lvl="7">
              <a:lnSpc>
                <a:spcPct val="115000"/>
              </a:lnSpc>
              <a:spcBef>
                <a:spcPts val="0"/>
              </a:spcBef>
              <a:spcAft>
                <a:spcPts val="1600"/>
              </a:spcAft>
              <a:buClr>
                <a:schemeClr val="dk2"/>
              </a:buClr>
              <a:defRPr>
                <a:solidFill>
                  <a:schemeClr val="dk2"/>
                </a:solidFill>
              </a:defRPr>
            </a:lvl8pPr>
            <a:lvl9pPr lvl="8">
              <a:lnSpc>
                <a:spcPct val="115000"/>
              </a:lnSpc>
              <a:spcBef>
                <a:spcPts val="0"/>
              </a:spcBef>
              <a:spcAft>
                <a:spcPts val="1600"/>
              </a:spcAft>
              <a:buClr>
                <a:schemeClr val="dk2"/>
              </a:buClr>
              <a:defRPr>
                <a:solidFill>
                  <a:schemeClr val="dk2"/>
                </a:solidFill>
              </a:defRPr>
            </a:lvl9pPr>
          </a:lstStyle>
          <a:p/>
        </p:txBody>
      </p:sp>
      <p:sp>
        <p:nvSpPr>
          <p:cNvPr id="8" name="Shape 8"/>
          <p:cNvSpPr txBox="1"/>
          <p:nvPr>
            <p:ph idx="12" type="sldNum"/>
          </p:nvPr>
        </p:nvSpPr>
        <p:spPr>
          <a:xfrm>
            <a:off x="8472457" y="4663216"/>
            <a:ext cx="548700" cy="393600"/>
          </a:xfrm>
          <a:prstGeom prst="rect">
            <a:avLst/>
          </a:prstGeom>
          <a:noFill/>
          <a:ln>
            <a:noFill/>
          </a:ln>
        </p:spPr>
        <p:txBody>
          <a:bodyPr anchorCtr="0" anchor="ctr" bIns="91425" lIns="91425" rIns="91425" tIns="91425">
            <a:noAutofit/>
          </a:bodyPr>
          <a:lstStyle/>
          <a:p>
            <a:pPr lvl="0" algn="r">
              <a:spcBef>
                <a:spcPts val="0"/>
              </a:spcBef>
              <a:buNone/>
            </a:pPr>
            <a:fld id="{00000000-1234-1234-1234-123412341234}" type="slidenum">
              <a:rPr lang="en" sz="1000">
                <a:solidFill>
                  <a:schemeClr val="dk2"/>
                </a:solidFill>
              </a:rPr>
              <a:t>‹#›</a:t>
            </a:fld>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p:titleStyle>
    <p:body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None/>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1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08.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2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09.png"/><Relationship Id="rId4" Type="http://schemas.openxmlformats.org/officeDocument/2006/relationships/image" Target="../media/image02.png"/><Relationship Id="rId5" Type="http://schemas.openxmlformats.org/officeDocument/2006/relationships/hyperlink" Target="https://developer.android.com/studio/index.html"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0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 Id="rId3"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 Id="rId3" Type="http://schemas.openxmlformats.org/officeDocument/2006/relationships/image" Target="../media/image16.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04.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0.xml"/><Relationship Id="rId3" Type="http://schemas.openxmlformats.org/officeDocument/2006/relationships/image" Target="../media/image25.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1.xml"/><Relationship Id="rId3" Type="http://schemas.openxmlformats.org/officeDocument/2006/relationships/image" Target="../media/image1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 Id="rId3" Type="http://schemas.openxmlformats.org/officeDocument/2006/relationships/image" Target="../media/image06.jp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 Id="rId3" Type="http://schemas.openxmlformats.org/officeDocument/2006/relationships/image" Target="../media/image07.jp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4.xml"/><Relationship Id="rId3" Type="http://schemas.openxmlformats.org/officeDocument/2006/relationships/image" Target="../media/image1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5.xml"/><Relationship Id="rId3" Type="http://schemas.openxmlformats.org/officeDocument/2006/relationships/image" Target="../media/image1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6.xml"/><Relationship Id="rId3" Type="http://schemas.openxmlformats.org/officeDocument/2006/relationships/image" Target="../media/image23.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7.xml"/><Relationship Id="rId3" Type="http://schemas.openxmlformats.org/officeDocument/2006/relationships/image" Target="../media/image1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8.xml"/><Relationship Id="rId3" Type="http://schemas.openxmlformats.org/officeDocument/2006/relationships/image" Target="../media/image15.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 Id="rId3" Type="http://schemas.openxmlformats.org/officeDocument/2006/relationships/image" Target="../media/image17.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 Id="rId3" Type="http://schemas.openxmlformats.org/officeDocument/2006/relationships/image" Target="../media/image01.jp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0.xml"/><Relationship Id="rId3" Type="http://schemas.openxmlformats.org/officeDocument/2006/relationships/image" Target="../media/image1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1.xml"/><Relationship Id="rId3" Type="http://schemas.openxmlformats.org/officeDocument/2006/relationships/image" Target="../media/image21.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 Id="rId3" Type="http://schemas.openxmlformats.org/officeDocument/2006/relationships/image" Target="../media/image2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3.xml"/><Relationship Id="rId3" Type="http://schemas.openxmlformats.org/officeDocument/2006/relationships/image" Target="../media/image28.png"/><Relationship Id="rId4" Type="http://schemas.openxmlformats.org/officeDocument/2006/relationships/image" Target="../media/image27.png"/><Relationship Id="rId5" Type="http://schemas.openxmlformats.org/officeDocument/2006/relationships/image" Target="../media/image26.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4.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 Id="rId3" Type="http://schemas.openxmlformats.org/officeDocument/2006/relationships/image" Target="../media/image00.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 Id="rId3" Type="http://schemas.openxmlformats.org/officeDocument/2006/relationships/image" Target="../media/image04.jp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hyperlink" Target="https://developers.google.com/vr/unity/download" TargetMode="External"/><Relationship Id="rId4" Type="http://schemas.openxmlformats.org/officeDocument/2006/relationships/image" Target="../media/image0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hyperlink" Target="https://en.wikipedia.org/wiki/Software_development" TargetMode="External"/><Relationship Id="rId4" Type="http://schemas.openxmlformats.org/officeDocument/2006/relationships/hyperlink" Target="https://en.wikipedia.org/wiki/Application_software" TargetMode="External"/><Relationship Id="rId9" Type="http://schemas.openxmlformats.org/officeDocument/2006/relationships/hyperlink" Target="https://en.wikipedia.org/wiki/Operating_system" TargetMode="External"/><Relationship Id="rId5" Type="http://schemas.openxmlformats.org/officeDocument/2006/relationships/hyperlink" Target="https://en.wikipedia.org/wiki/Software" TargetMode="External"/><Relationship Id="rId6" Type="http://schemas.openxmlformats.org/officeDocument/2006/relationships/hyperlink" Target="https://en.wikipedia.org/wiki/Software_framework" TargetMode="External"/><Relationship Id="rId7" Type="http://schemas.openxmlformats.org/officeDocument/2006/relationships/hyperlink" Target="https://en.wikipedia.org/wiki/Computer_system" TargetMode="External"/><Relationship Id="rId8" Type="http://schemas.openxmlformats.org/officeDocument/2006/relationships/hyperlink" Target="https://en.wikipedia.org/wiki/Video_game_console" TargetMode="Externa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3" name="Shape 53"/>
        <p:cNvGrpSpPr/>
        <p:nvPr/>
      </p:nvGrpSpPr>
      <p:grpSpPr>
        <a:xfrm>
          <a:off x="0" y="0"/>
          <a:ext cx="0" cy="0"/>
          <a:chOff x="0" y="0"/>
          <a:chExt cx="0" cy="0"/>
        </a:xfrm>
      </p:grpSpPr>
      <p:sp>
        <p:nvSpPr>
          <p:cNvPr id="54" name="Shape 54"/>
          <p:cNvSpPr txBox="1"/>
          <p:nvPr>
            <p:ph type="ctrTitle"/>
          </p:nvPr>
        </p:nvSpPr>
        <p:spPr>
          <a:xfrm>
            <a:off x="311708" y="744575"/>
            <a:ext cx="8520600" cy="2052600"/>
          </a:xfrm>
          <a:prstGeom prst="rect">
            <a:avLst/>
          </a:prstGeom>
        </p:spPr>
        <p:txBody>
          <a:bodyPr anchorCtr="0" anchor="b" bIns="91425" lIns="91425" rIns="91425" tIns="91425">
            <a:noAutofit/>
          </a:bodyPr>
          <a:lstStyle/>
          <a:p>
            <a:pPr lvl="0">
              <a:spcBef>
                <a:spcPts val="0"/>
              </a:spcBef>
              <a:buNone/>
            </a:pPr>
            <a:r>
              <a:rPr lang="en"/>
              <a:t>Unity 03: VR</a:t>
            </a:r>
          </a:p>
        </p:txBody>
      </p:sp>
      <p:sp>
        <p:nvSpPr>
          <p:cNvPr id="55" name="Shape 55"/>
          <p:cNvSpPr txBox="1"/>
          <p:nvPr>
            <p:ph idx="1" type="subTitle"/>
          </p:nvPr>
        </p:nvSpPr>
        <p:spPr>
          <a:xfrm>
            <a:off x="311700" y="2834125"/>
            <a:ext cx="8520600" cy="792600"/>
          </a:xfrm>
          <a:prstGeom prst="rect">
            <a:avLst/>
          </a:prstGeom>
        </p:spPr>
        <p:txBody>
          <a:bodyPr anchorCtr="0" anchor="t" bIns="91425" lIns="91425" rIns="91425" tIns="91425">
            <a:noAutofit/>
          </a:bodyPr>
          <a:lstStyle/>
          <a:p>
            <a:pPr lvl="0">
              <a:spcBef>
                <a:spcPts val="0"/>
              </a:spcBef>
              <a:buNone/>
            </a:pPr>
            <a:r>
              <a:rPr lang="en"/>
              <a:t>CCLab 2016</a:t>
            </a: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6" name="Shape 126"/>
        <p:cNvGrpSpPr/>
        <p:nvPr/>
      </p:nvGrpSpPr>
      <p:grpSpPr>
        <a:xfrm>
          <a:off x="0" y="0"/>
          <a:ext cx="0" cy="0"/>
          <a:chOff x="0" y="0"/>
          <a:chExt cx="0" cy="0"/>
        </a:xfrm>
      </p:grpSpPr>
      <p:sp>
        <p:nvSpPr>
          <p:cNvPr id="127" name="Shape 12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28" name="Shape 128"/>
          <p:cNvSpPr txBox="1"/>
          <p:nvPr>
            <p:ph idx="1" type="body"/>
          </p:nvPr>
        </p:nvSpPr>
        <p:spPr>
          <a:xfrm>
            <a:off x="5511800" y="1574800"/>
            <a:ext cx="3320400" cy="2994000"/>
          </a:xfrm>
          <a:prstGeom prst="rect">
            <a:avLst/>
          </a:prstGeom>
        </p:spPr>
        <p:txBody>
          <a:bodyPr anchorCtr="0" anchor="t" bIns="91425" lIns="91425" rIns="91425" tIns="91425">
            <a:noAutofit/>
          </a:bodyPr>
          <a:lstStyle/>
          <a:p>
            <a:pPr lvl="0">
              <a:spcBef>
                <a:spcPts val="0"/>
              </a:spcBef>
              <a:buNone/>
            </a:pPr>
            <a:r>
              <a:rPr lang="en">
                <a:solidFill>
                  <a:schemeClr val="accent2"/>
                </a:solidFill>
              </a:rPr>
              <a:t>Import the Google VR Unity package by going to </a:t>
            </a:r>
            <a:r>
              <a:rPr b="1" lang="en">
                <a:solidFill>
                  <a:schemeClr val="accent2"/>
                </a:solidFill>
              </a:rPr>
              <a:t>Assets &gt; Import Package &gt; Custom Package</a:t>
            </a:r>
            <a:r>
              <a:rPr lang="en">
                <a:solidFill>
                  <a:schemeClr val="accent2"/>
                </a:solidFill>
              </a:rPr>
              <a:t>. </a:t>
            </a:r>
          </a:p>
        </p:txBody>
      </p:sp>
      <p:pic>
        <p:nvPicPr>
          <p:cNvPr id="129" name="Shape 129"/>
          <p:cNvPicPr preferRelativeResize="0"/>
          <p:nvPr/>
        </p:nvPicPr>
        <p:blipFill>
          <a:blip r:embed="rId3">
            <a:alphaModFix/>
          </a:blip>
          <a:stretch>
            <a:fillRect/>
          </a:stretch>
        </p:blipFill>
        <p:spPr>
          <a:xfrm>
            <a:off x="0" y="0"/>
            <a:ext cx="5143499" cy="514349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33" name="Shape 133"/>
        <p:cNvGrpSpPr/>
        <p:nvPr/>
      </p:nvGrpSpPr>
      <p:grpSpPr>
        <a:xfrm>
          <a:off x="0" y="0"/>
          <a:ext cx="0" cy="0"/>
          <a:chOff x="0" y="0"/>
          <a:chExt cx="0" cy="0"/>
        </a:xfrm>
      </p:grpSpPr>
      <p:sp>
        <p:nvSpPr>
          <p:cNvPr id="134" name="Shape 134"/>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t/>
            </a:r>
            <a:endParaRPr/>
          </a:p>
        </p:txBody>
      </p:sp>
      <p:sp>
        <p:nvSpPr>
          <p:cNvPr id="135" name="Shape 135"/>
          <p:cNvSpPr txBox="1"/>
          <p:nvPr>
            <p:ph idx="1" type="body"/>
          </p:nvPr>
        </p:nvSpPr>
        <p:spPr>
          <a:xfrm>
            <a:off x="311700" y="3996175"/>
            <a:ext cx="8520600" cy="842400"/>
          </a:xfrm>
          <a:prstGeom prst="rect">
            <a:avLst/>
          </a:prstGeom>
        </p:spPr>
        <p:txBody>
          <a:bodyPr anchorCtr="0" anchor="t" bIns="91425" lIns="91425" rIns="91425" tIns="91425">
            <a:noAutofit/>
          </a:bodyPr>
          <a:lstStyle/>
          <a:p>
            <a:pPr lvl="0">
              <a:spcBef>
                <a:spcPts val="0"/>
              </a:spcBef>
              <a:buClr>
                <a:schemeClr val="dk1"/>
              </a:buClr>
              <a:buSzPct val="68750"/>
              <a:buFont typeface="Arial"/>
              <a:buNone/>
            </a:pPr>
            <a:r>
              <a:rPr lang="en" sz="1600">
                <a:solidFill>
                  <a:schemeClr val="accent2"/>
                </a:solidFill>
              </a:rPr>
              <a:t>Select the </a:t>
            </a:r>
            <a:r>
              <a:rPr i="1" lang="en" sz="1600">
                <a:solidFill>
                  <a:schemeClr val="accent2"/>
                </a:solidFill>
              </a:rPr>
              <a:t>GoogleVRForUnity.unitypackage</a:t>
            </a:r>
            <a:r>
              <a:rPr lang="en" sz="1600">
                <a:solidFill>
                  <a:schemeClr val="accent2"/>
                </a:solidFill>
              </a:rPr>
              <a:t> file you downloaded and click </a:t>
            </a:r>
            <a:r>
              <a:rPr b="1" lang="en" sz="1600">
                <a:solidFill>
                  <a:schemeClr val="accent2"/>
                </a:solidFill>
              </a:rPr>
              <a:t>Open</a:t>
            </a:r>
            <a:r>
              <a:rPr lang="en" sz="1600">
                <a:solidFill>
                  <a:schemeClr val="accent2"/>
                </a:solidFill>
              </a:rPr>
              <a:t>. Make sure all the boxes are checked in the Importing Package dialog (minus demo scenes) and click </a:t>
            </a:r>
            <a:r>
              <a:rPr b="1" lang="en" sz="1600">
                <a:solidFill>
                  <a:schemeClr val="accent2"/>
                </a:solidFill>
              </a:rPr>
              <a:t>Import</a:t>
            </a:r>
            <a:r>
              <a:rPr lang="en" sz="1600">
                <a:solidFill>
                  <a:schemeClr val="accent2"/>
                </a:solidFill>
              </a:rPr>
              <a:t>. Accept any API upgrades if prompted.</a:t>
            </a:r>
          </a:p>
          <a:p>
            <a:pPr lvl="0" rtl="0">
              <a:spcBef>
                <a:spcPts val="0"/>
              </a:spcBef>
              <a:buNone/>
            </a:pPr>
            <a:r>
              <a:t/>
            </a:r>
            <a:endParaRPr/>
          </a:p>
        </p:txBody>
      </p:sp>
      <p:pic>
        <p:nvPicPr>
          <p:cNvPr id="136" name="Shape 136"/>
          <p:cNvPicPr preferRelativeResize="0"/>
          <p:nvPr/>
        </p:nvPicPr>
        <p:blipFill>
          <a:blip r:embed="rId3">
            <a:alphaModFix/>
          </a:blip>
          <a:stretch>
            <a:fillRect/>
          </a:stretch>
        </p:blipFill>
        <p:spPr>
          <a:xfrm>
            <a:off x="1169849" y="128225"/>
            <a:ext cx="6678750" cy="3757974"/>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0" name="Shape 140"/>
        <p:cNvGrpSpPr/>
        <p:nvPr/>
      </p:nvGrpSpPr>
      <p:grpSpPr>
        <a:xfrm>
          <a:off x="0" y="0"/>
          <a:ext cx="0" cy="0"/>
          <a:chOff x="0" y="0"/>
          <a:chExt cx="0" cy="0"/>
        </a:xfrm>
      </p:grpSpPr>
      <p:sp>
        <p:nvSpPr>
          <p:cNvPr id="141" name="Shape 141"/>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42" name="Shape 142"/>
          <p:cNvSpPr txBox="1"/>
          <p:nvPr>
            <p:ph idx="1" type="body"/>
          </p:nvPr>
        </p:nvSpPr>
        <p:spPr>
          <a:xfrm>
            <a:off x="311700" y="4114800"/>
            <a:ext cx="8520600" cy="787200"/>
          </a:xfrm>
          <a:prstGeom prst="rect">
            <a:avLst/>
          </a:prstGeom>
        </p:spPr>
        <p:txBody>
          <a:bodyPr anchorCtr="0" anchor="t" bIns="91425" lIns="91425" rIns="91425" tIns="91425">
            <a:noAutofit/>
          </a:bodyPr>
          <a:lstStyle/>
          <a:p>
            <a:pPr lvl="0">
              <a:spcBef>
                <a:spcPts val="0"/>
              </a:spcBef>
              <a:buNone/>
            </a:pPr>
            <a:r>
              <a:rPr lang="en"/>
              <a:t>In the GoogleVR -&gt; Prefabs folder, find the GvrViewerMain prefab. Bring it into the Hierarchy and position it to be in the same transform position as the Main Camera</a:t>
            </a:r>
          </a:p>
        </p:txBody>
      </p:sp>
      <p:pic>
        <p:nvPicPr>
          <p:cNvPr id="143" name="Shape 143"/>
          <p:cNvPicPr preferRelativeResize="0"/>
          <p:nvPr/>
        </p:nvPicPr>
        <p:blipFill>
          <a:blip r:embed="rId3">
            <a:alphaModFix/>
          </a:blip>
          <a:stretch>
            <a:fillRect/>
          </a:stretch>
        </p:blipFill>
        <p:spPr>
          <a:xfrm>
            <a:off x="1619549" y="215899"/>
            <a:ext cx="5784551" cy="389889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47" name="Shape 147"/>
        <p:cNvGrpSpPr/>
        <p:nvPr/>
      </p:nvGrpSpPr>
      <p:grpSpPr>
        <a:xfrm>
          <a:off x="0" y="0"/>
          <a:ext cx="0" cy="0"/>
          <a:chOff x="0" y="0"/>
          <a:chExt cx="0" cy="0"/>
        </a:xfrm>
      </p:grpSpPr>
      <p:sp>
        <p:nvSpPr>
          <p:cNvPr id="148" name="Shape 14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149" name="Shape 149"/>
          <p:cNvSpPr txBox="1"/>
          <p:nvPr>
            <p:ph idx="1" type="body"/>
          </p:nvPr>
        </p:nvSpPr>
        <p:spPr>
          <a:xfrm>
            <a:off x="311700" y="4139325"/>
            <a:ext cx="8520600" cy="894300"/>
          </a:xfrm>
          <a:prstGeom prst="rect">
            <a:avLst/>
          </a:prstGeom>
        </p:spPr>
        <p:txBody>
          <a:bodyPr anchorCtr="0" anchor="t" bIns="91425" lIns="91425" rIns="91425" tIns="91425">
            <a:noAutofit/>
          </a:bodyPr>
          <a:lstStyle/>
          <a:p>
            <a:pPr lvl="0">
              <a:spcBef>
                <a:spcPts val="0"/>
              </a:spcBef>
              <a:buNone/>
            </a:pPr>
            <a:r>
              <a:rPr lang="en"/>
              <a:t>Press play to test that your camera is now in VR mode. You should see Left and Right Camera components inside the Main Camera. Use “alt” + mouse to move the view around in VR mode</a:t>
            </a:r>
          </a:p>
        </p:txBody>
      </p:sp>
      <p:pic>
        <p:nvPicPr>
          <p:cNvPr id="150" name="Shape 150"/>
          <p:cNvPicPr preferRelativeResize="0"/>
          <p:nvPr/>
        </p:nvPicPr>
        <p:blipFill>
          <a:blip r:embed="rId3">
            <a:alphaModFix/>
          </a:blip>
          <a:stretch>
            <a:fillRect/>
          </a:stretch>
        </p:blipFill>
        <p:spPr>
          <a:xfrm>
            <a:off x="1622425" y="82875"/>
            <a:ext cx="5899152" cy="41573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54" name="Shape 154"/>
        <p:cNvGrpSpPr/>
        <p:nvPr/>
      </p:nvGrpSpPr>
      <p:grpSpPr>
        <a:xfrm>
          <a:off x="0" y="0"/>
          <a:ext cx="0" cy="0"/>
          <a:chOff x="0" y="0"/>
          <a:chExt cx="0" cy="0"/>
        </a:xfrm>
      </p:grpSpPr>
      <p:pic>
        <p:nvPicPr>
          <p:cNvPr id="155" name="Shape 155"/>
          <p:cNvPicPr preferRelativeResize="0"/>
          <p:nvPr/>
        </p:nvPicPr>
        <p:blipFill>
          <a:blip r:embed="rId3">
            <a:alphaModFix/>
          </a:blip>
          <a:stretch>
            <a:fillRect/>
          </a:stretch>
        </p:blipFill>
        <p:spPr>
          <a:xfrm>
            <a:off x="0" y="1570490"/>
            <a:ext cx="9143999" cy="3198219"/>
          </a:xfrm>
          <a:prstGeom prst="rect">
            <a:avLst/>
          </a:prstGeom>
          <a:noFill/>
          <a:ln>
            <a:noFill/>
          </a:ln>
        </p:spPr>
      </p:pic>
      <p:sp>
        <p:nvSpPr>
          <p:cNvPr id="156" name="Shape 156"/>
          <p:cNvSpPr txBox="1"/>
          <p:nvPr>
            <p:ph type="title"/>
          </p:nvPr>
        </p:nvSpPr>
        <p:spPr>
          <a:xfrm>
            <a:off x="311700" y="217425"/>
            <a:ext cx="3715200" cy="863100"/>
          </a:xfrm>
          <a:prstGeom prst="rect">
            <a:avLst/>
          </a:prstGeom>
        </p:spPr>
        <p:txBody>
          <a:bodyPr anchorCtr="0" anchor="t" bIns="91425" lIns="91425" rIns="91425" tIns="91425">
            <a:noAutofit/>
          </a:bodyPr>
          <a:lstStyle/>
          <a:p>
            <a:pPr lvl="0" rtl="0">
              <a:spcBef>
                <a:spcPts val="0"/>
              </a:spcBef>
              <a:buNone/>
            </a:pPr>
            <a:r>
              <a:rPr lang="en"/>
              <a:t>Deploying to Android</a:t>
            </a:r>
          </a:p>
        </p:txBody>
      </p:sp>
      <p:pic>
        <p:nvPicPr>
          <p:cNvPr id="157" name="Shape 157"/>
          <p:cNvPicPr preferRelativeResize="0"/>
          <p:nvPr/>
        </p:nvPicPr>
        <p:blipFill>
          <a:blip r:embed="rId4">
            <a:alphaModFix/>
          </a:blip>
          <a:stretch>
            <a:fillRect/>
          </a:stretch>
        </p:blipFill>
        <p:spPr>
          <a:xfrm>
            <a:off x="6530225" y="-12"/>
            <a:ext cx="2522700" cy="1513624"/>
          </a:xfrm>
          <a:prstGeom prst="rect">
            <a:avLst/>
          </a:prstGeom>
          <a:noFill/>
          <a:ln>
            <a:noFill/>
          </a:ln>
        </p:spPr>
      </p:pic>
      <p:sp>
        <p:nvSpPr>
          <p:cNvPr id="158" name="Shape 158"/>
          <p:cNvSpPr txBox="1"/>
          <p:nvPr/>
        </p:nvSpPr>
        <p:spPr>
          <a:xfrm>
            <a:off x="4018200" y="1870075"/>
            <a:ext cx="5741400" cy="1635600"/>
          </a:xfrm>
          <a:prstGeom prst="rect">
            <a:avLst/>
          </a:prstGeom>
          <a:noFill/>
          <a:ln>
            <a:noFill/>
          </a:ln>
        </p:spPr>
        <p:txBody>
          <a:bodyPr anchorCtr="0" anchor="ctr" bIns="91425" lIns="91425" rIns="91425" tIns="91425">
            <a:noAutofit/>
          </a:bodyPr>
          <a:lstStyle/>
          <a:p>
            <a:pPr lvl="0" rtl="0">
              <a:spcBef>
                <a:spcPts val="0"/>
              </a:spcBef>
              <a:buNone/>
            </a:pPr>
            <a:r>
              <a:rPr lang="en" sz="1800" u="sng">
                <a:solidFill>
                  <a:srgbClr val="0000FF"/>
                </a:solidFill>
                <a:hlinkClick r:id="rId5"/>
              </a:rPr>
              <a:t>https://developer.android.com/studio/index.html</a:t>
            </a:r>
          </a:p>
        </p:txBody>
      </p:sp>
      <p:cxnSp>
        <p:nvCxnSpPr>
          <p:cNvPr id="159" name="Shape 159"/>
          <p:cNvCxnSpPr/>
          <p:nvPr/>
        </p:nvCxnSpPr>
        <p:spPr>
          <a:xfrm>
            <a:off x="3722100" y="2524675"/>
            <a:ext cx="372300" cy="163200"/>
          </a:xfrm>
          <a:prstGeom prst="straightConnector1">
            <a:avLst/>
          </a:prstGeom>
          <a:noFill/>
          <a:ln cap="flat" cmpd="sng" w="9525">
            <a:solidFill>
              <a:srgbClr val="0000FF"/>
            </a:solidFill>
            <a:prstDash val="solid"/>
            <a:round/>
            <a:headEnd len="lg" w="lg" type="none"/>
            <a:tailEnd len="lg" w="lg"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3" name="Shape 163"/>
        <p:cNvGrpSpPr/>
        <p:nvPr/>
      </p:nvGrpSpPr>
      <p:grpSpPr>
        <a:xfrm>
          <a:off x="0" y="0"/>
          <a:ext cx="0" cy="0"/>
          <a:chOff x="0" y="0"/>
          <a:chExt cx="0" cy="0"/>
        </a:xfrm>
      </p:grpSpPr>
      <p:pic>
        <p:nvPicPr>
          <p:cNvPr id="164" name="Shape 164"/>
          <p:cNvPicPr preferRelativeResize="0"/>
          <p:nvPr/>
        </p:nvPicPr>
        <p:blipFill>
          <a:blip r:embed="rId3">
            <a:alphaModFix/>
          </a:blip>
          <a:stretch>
            <a:fillRect/>
          </a:stretch>
        </p:blipFill>
        <p:spPr>
          <a:xfrm>
            <a:off x="1709725" y="328612"/>
            <a:ext cx="5724525" cy="4486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68" name="Shape 168"/>
        <p:cNvGrpSpPr/>
        <p:nvPr/>
      </p:nvGrpSpPr>
      <p:grpSpPr>
        <a:xfrm>
          <a:off x="0" y="0"/>
          <a:ext cx="0" cy="0"/>
          <a:chOff x="0" y="0"/>
          <a:chExt cx="0" cy="0"/>
        </a:xfrm>
      </p:grpSpPr>
      <p:pic>
        <p:nvPicPr>
          <p:cNvPr id="169" name="Shape 169"/>
          <p:cNvPicPr preferRelativeResize="0"/>
          <p:nvPr/>
        </p:nvPicPr>
        <p:blipFill>
          <a:blip r:embed="rId3">
            <a:alphaModFix/>
          </a:blip>
          <a:stretch>
            <a:fillRect/>
          </a:stretch>
        </p:blipFill>
        <p:spPr>
          <a:xfrm>
            <a:off x="733174" y="541426"/>
            <a:ext cx="7677648" cy="5879017"/>
          </a:xfrm>
          <a:prstGeom prst="rect">
            <a:avLst/>
          </a:prstGeom>
          <a:noFill/>
          <a:ln>
            <a:noFill/>
          </a:ln>
        </p:spPr>
      </p:pic>
      <p:sp>
        <p:nvSpPr>
          <p:cNvPr id="170" name="Shape 170"/>
          <p:cNvSpPr/>
          <p:nvPr/>
        </p:nvSpPr>
        <p:spPr>
          <a:xfrm>
            <a:off x="768959" y="4141228"/>
            <a:ext cx="7560900" cy="2350800"/>
          </a:xfrm>
          <a:prstGeom prst="rect">
            <a:avLst/>
          </a:prstGeom>
          <a:solidFill>
            <a:srgbClr val="FFFFFF"/>
          </a:solidFill>
          <a:ln>
            <a:noFill/>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4" name="Shape 174"/>
        <p:cNvGrpSpPr/>
        <p:nvPr/>
      </p:nvGrpSpPr>
      <p:grpSpPr>
        <a:xfrm>
          <a:off x="0" y="0"/>
          <a:ext cx="0" cy="0"/>
          <a:chOff x="0" y="0"/>
          <a:chExt cx="0" cy="0"/>
        </a:xfrm>
      </p:grpSpPr>
      <p:sp>
        <p:nvSpPr>
          <p:cNvPr id="175" name="Shape 175"/>
          <p:cNvSpPr txBox="1"/>
          <p:nvPr>
            <p:ph idx="1" type="body"/>
          </p:nvPr>
        </p:nvSpPr>
        <p:spPr>
          <a:xfrm>
            <a:off x="311700" y="439900"/>
            <a:ext cx="8520600" cy="4128900"/>
          </a:xfrm>
          <a:prstGeom prst="rect">
            <a:avLst/>
          </a:prstGeom>
        </p:spPr>
        <p:txBody>
          <a:bodyPr anchorCtr="0" anchor="t" bIns="91425" lIns="91425" rIns="91425" tIns="91425">
            <a:noAutofit/>
          </a:bodyPr>
          <a:lstStyle/>
          <a:p>
            <a:pPr indent="-317500" lvl="0" marL="457200">
              <a:lnSpc>
                <a:spcPct val="150000"/>
              </a:lnSpc>
              <a:spcBef>
                <a:spcPts val="600"/>
              </a:spcBef>
              <a:spcAft>
                <a:spcPts val="600"/>
              </a:spcAft>
              <a:buClr>
                <a:schemeClr val="accent2"/>
              </a:buClr>
              <a:buSzPct val="100000"/>
              <a:buAutoNum type="arabicPeriod"/>
            </a:pPr>
            <a:r>
              <a:rPr lang="en" sz="1400">
                <a:solidFill>
                  <a:schemeClr val="accent2"/>
                </a:solidFill>
              </a:rPr>
              <a:t>Connect your phone to your computer using a USB cable.</a:t>
            </a:r>
          </a:p>
          <a:p>
            <a:pPr indent="-317500" lvl="0" marL="457200">
              <a:lnSpc>
                <a:spcPct val="150000"/>
              </a:lnSpc>
              <a:spcBef>
                <a:spcPts val="600"/>
              </a:spcBef>
              <a:spcAft>
                <a:spcPts val="600"/>
              </a:spcAft>
              <a:buClr>
                <a:schemeClr val="accent2"/>
              </a:buClr>
              <a:buSzPct val="100000"/>
              <a:buAutoNum type="arabicPeriod"/>
            </a:pPr>
            <a:r>
              <a:rPr lang="en" sz="1400">
                <a:solidFill>
                  <a:schemeClr val="accent2"/>
                </a:solidFill>
              </a:rPr>
              <a:t>In </a:t>
            </a:r>
            <a:r>
              <a:rPr b="1" lang="en" sz="1400">
                <a:solidFill>
                  <a:schemeClr val="accent2"/>
                </a:solidFill>
              </a:rPr>
              <a:t>File</a:t>
            </a:r>
            <a:r>
              <a:rPr lang="en" sz="1400">
                <a:solidFill>
                  <a:schemeClr val="accent2"/>
                </a:solidFill>
              </a:rPr>
              <a:t> &gt; </a:t>
            </a:r>
            <a:r>
              <a:rPr b="1" lang="en" sz="1400">
                <a:solidFill>
                  <a:schemeClr val="accent2"/>
                </a:solidFill>
              </a:rPr>
              <a:t>Build Settings</a:t>
            </a:r>
            <a:r>
              <a:rPr lang="en" sz="1400">
                <a:solidFill>
                  <a:schemeClr val="accent2"/>
                </a:solidFill>
              </a:rPr>
              <a:t>, select Android as the platform by highlighting it in the </a:t>
            </a:r>
            <a:r>
              <a:rPr b="1" lang="en" sz="1400">
                <a:solidFill>
                  <a:schemeClr val="accent2"/>
                </a:solidFill>
              </a:rPr>
              <a:t>Platform</a:t>
            </a:r>
            <a:r>
              <a:rPr lang="en" sz="1400">
                <a:solidFill>
                  <a:schemeClr val="accent2"/>
                </a:solidFill>
              </a:rPr>
              <a:t> list and click </a:t>
            </a:r>
            <a:r>
              <a:rPr b="1" lang="en" sz="1400">
                <a:solidFill>
                  <a:schemeClr val="accent2"/>
                </a:solidFill>
              </a:rPr>
              <a:t>Switch Platform</a:t>
            </a:r>
            <a:r>
              <a:rPr lang="en" sz="1400">
                <a:solidFill>
                  <a:schemeClr val="accent2"/>
                </a:solidFill>
              </a:rPr>
              <a:t>.</a:t>
            </a:r>
          </a:p>
          <a:p>
            <a:pPr indent="-317500" lvl="0" marL="457200">
              <a:lnSpc>
                <a:spcPct val="150000"/>
              </a:lnSpc>
              <a:spcBef>
                <a:spcPts val="600"/>
              </a:spcBef>
              <a:spcAft>
                <a:spcPts val="1200"/>
              </a:spcAft>
              <a:buClr>
                <a:schemeClr val="accent2"/>
              </a:buClr>
              <a:buSzPct val="100000"/>
              <a:buAutoNum type="arabicPeriod"/>
            </a:pPr>
            <a:r>
              <a:rPr lang="en" sz="1400">
                <a:solidFill>
                  <a:schemeClr val="accent2"/>
                </a:solidFill>
              </a:rPr>
              <a:t>Click the </a:t>
            </a:r>
            <a:r>
              <a:rPr b="1" lang="en" sz="1400">
                <a:solidFill>
                  <a:schemeClr val="accent2"/>
                </a:solidFill>
              </a:rPr>
              <a:t>Player Settings...</a:t>
            </a:r>
            <a:r>
              <a:rPr lang="en" sz="1400">
                <a:solidFill>
                  <a:schemeClr val="accent2"/>
                </a:solidFill>
              </a:rPr>
              <a:t> button, revealing the PlayerSettings section in the Inspector. Find the </a:t>
            </a:r>
            <a:r>
              <a:rPr b="1" lang="en" sz="1400">
                <a:solidFill>
                  <a:schemeClr val="accent2"/>
                </a:solidFill>
              </a:rPr>
              <a:t>Other Settings</a:t>
            </a:r>
            <a:r>
              <a:rPr lang="en" sz="1400">
                <a:solidFill>
                  <a:schemeClr val="accent2"/>
                </a:solidFill>
              </a:rPr>
              <a:t> section and do the following:</a:t>
            </a:r>
          </a:p>
          <a:p>
            <a:pPr indent="-317500" lvl="1" marL="914400">
              <a:spcBef>
                <a:spcPts val="1200"/>
              </a:spcBef>
              <a:spcAft>
                <a:spcPts val="1200"/>
              </a:spcAft>
              <a:buClr>
                <a:schemeClr val="accent2"/>
              </a:buClr>
              <a:buSzPct val="100000"/>
            </a:pPr>
            <a:r>
              <a:rPr lang="en">
                <a:solidFill>
                  <a:schemeClr val="accent2"/>
                </a:solidFill>
              </a:rPr>
              <a:t>Enable </a:t>
            </a:r>
            <a:r>
              <a:rPr b="1" lang="en">
                <a:solidFill>
                  <a:schemeClr val="accent2"/>
                </a:solidFill>
              </a:rPr>
              <a:t>Virtual Reality Supported</a:t>
            </a:r>
            <a:r>
              <a:rPr lang="en">
                <a:solidFill>
                  <a:schemeClr val="accent2"/>
                </a:solidFill>
              </a:rPr>
              <a:t>. In the new </a:t>
            </a:r>
            <a:r>
              <a:rPr b="1" lang="en">
                <a:solidFill>
                  <a:schemeClr val="accent2"/>
                </a:solidFill>
              </a:rPr>
              <a:t>Virtual Reality SDKs</a:t>
            </a:r>
            <a:r>
              <a:rPr lang="en">
                <a:solidFill>
                  <a:schemeClr val="accent2"/>
                </a:solidFill>
              </a:rPr>
              <a:t> section, select the </a:t>
            </a:r>
            <a:r>
              <a:rPr b="1" lang="en">
                <a:solidFill>
                  <a:schemeClr val="accent2"/>
                </a:solidFill>
              </a:rPr>
              <a:t>+</a:t>
            </a:r>
            <a:r>
              <a:rPr lang="en">
                <a:solidFill>
                  <a:schemeClr val="accent2"/>
                </a:solidFill>
              </a:rPr>
              <a:t> icon, then select </a:t>
            </a:r>
            <a:r>
              <a:rPr b="1" lang="en">
                <a:solidFill>
                  <a:schemeClr val="accent2"/>
                </a:solidFill>
              </a:rPr>
              <a:t>Cardboard</a:t>
            </a:r>
            <a:r>
              <a:rPr lang="en">
                <a:solidFill>
                  <a:schemeClr val="accent2"/>
                </a:solidFill>
              </a:rPr>
              <a:t> to add it to the list.</a:t>
            </a:r>
          </a:p>
          <a:p>
            <a:pPr indent="-317500" lvl="1" marL="914400">
              <a:spcBef>
                <a:spcPts val="1200"/>
              </a:spcBef>
              <a:spcAft>
                <a:spcPts val="1200"/>
              </a:spcAft>
              <a:buClr>
                <a:schemeClr val="accent2"/>
              </a:buClr>
              <a:buSzPct val="100000"/>
            </a:pPr>
            <a:r>
              <a:rPr lang="en">
                <a:solidFill>
                  <a:schemeClr val="accent2"/>
                </a:solidFill>
              </a:rPr>
              <a:t>Enter a package name into the </a:t>
            </a:r>
            <a:r>
              <a:rPr b="1" lang="en">
                <a:solidFill>
                  <a:schemeClr val="accent2"/>
                </a:solidFill>
              </a:rPr>
              <a:t>Bundle Identifier</a:t>
            </a:r>
            <a:r>
              <a:rPr lang="en">
                <a:solidFill>
                  <a:schemeClr val="accent2"/>
                </a:solidFill>
              </a:rPr>
              <a:t> field (for example,</a:t>
            </a:r>
            <a:r>
              <a:rPr lang="en">
                <a:solidFill>
                  <a:srgbClr val="37474F"/>
                </a:solidFill>
                <a:highlight>
                  <a:srgbClr val="F7F7F7"/>
                </a:highlight>
                <a:latin typeface="Verdana"/>
                <a:ea typeface="Verdana"/>
                <a:cs typeface="Verdana"/>
                <a:sym typeface="Verdana"/>
              </a:rPr>
              <a:t>com.yourdomain.VRUnityDemo</a:t>
            </a:r>
            <a:r>
              <a:rPr lang="en">
                <a:solidFill>
                  <a:schemeClr val="accent2"/>
                </a:solidFill>
              </a:rPr>
              <a:t>).</a:t>
            </a:r>
          </a:p>
          <a:p>
            <a:pPr indent="-317500" lvl="1" marL="914400">
              <a:spcBef>
                <a:spcPts val="1200"/>
              </a:spcBef>
              <a:spcAft>
                <a:spcPts val="1200"/>
              </a:spcAft>
              <a:buClr>
                <a:schemeClr val="accent2"/>
              </a:buClr>
              <a:buSzPct val="100000"/>
            </a:pPr>
            <a:r>
              <a:rPr lang="en">
                <a:solidFill>
                  <a:schemeClr val="accent2"/>
                </a:solidFill>
              </a:rPr>
              <a:t>Set the </a:t>
            </a:r>
            <a:r>
              <a:rPr b="1" lang="en">
                <a:solidFill>
                  <a:schemeClr val="accent2"/>
                </a:solidFill>
              </a:rPr>
              <a:t>Minimum API Level</a:t>
            </a:r>
            <a:r>
              <a:rPr lang="en">
                <a:solidFill>
                  <a:schemeClr val="accent2"/>
                </a:solidFill>
              </a:rPr>
              <a:t> drop-down menu to </a:t>
            </a:r>
            <a:r>
              <a:rPr b="1" lang="en">
                <a:solidFill>
                  <a:schemeClr val="accent2"/>
                </a:solidFill>
              </a:rPr>
              <a:t>[Cardboard]</a:t>
            </a:r>
            <a:r>
              <a:rPr lang="en">
                <a:solidFill>
                  <a:schemeClr val="accent2"/>
                </a:solidFill>
              </a:rPr>
              <a:t> "Android 4.4 'Kit Kat' (API level 19)".</a:t>
            </a:r>
          </a:p>
          <a:p>
            <a:pPr indent="-317500" lvl="0" marL="457200">
              <a:lnSpc>
                <a:spcPct val="150000"/>
              </a:lnSpc>
              <a:spcBef>
                <a:spcPts val="600"/>
              </a:spcBef>
              <a:spcAft>
                <a:spcPts val="600"/>
              </a:spcAft>
              <a:buClr>
                <a:schemeClr val="accent2"/>
              </a:buClr>
              <a:buSzPct val="100000"/>
              <a:buAutoNum type="arabicPeriod"/>
            </a:pPr>
            <a:r>
              <a:rPr lang="en" sz="1400">
                <a:solidFill>
                  <a:schemeClr val="accent2"/>
                </a:solidFill>
              </a:rPr>
              <a:t>Click the </a:t>
            </a:r>
            <a:r>
              <a:rPr b="1" lang="en" sz="1400">
                <a:solidFill>
                  <a:schemeClr val="accent2"/>
                </a:solidFill>
              </a:rPr>
              <a:t>Build and Run</a:t>
            </a:r>
            <a:r>
              <a:rPr lang="en" sz="1400">
                <a:solidFill>
                  <a:schemeClr val="accent2"/>
                </a:solidFill>
              </a:rPr>
              <a:t> button.</a:t>
            </a:r>
          </a:p>
          <a:p>
            <a:pPr lvl="0">
              <a:lnSpc>
                <a:spcPct val="150000"/>
              </a:lnSpc>
              <a:spcBef>
                <a:spcPts val="1200"/>
              </a:spcBef>
              <a:spcAft>
                <a:spcPts val="1200"/>
              </a:spcAft>
              <a:buClr>
                <a:schemeClr val="dk1"/>
              </a:buClr>
              <a:buSzPct val="78571"/>
              <a:buFont typeface="Arial"/>
              <a:buNone/>
            </a:pPr>
            <a:r>
              <a:rPr lang="en" sz="1400">
                <a:solidFill>
                  <a:schemeClr val="accent2"/>
                </a:solidFill>
              </a:rPr>
              <a:t>Put the headset phone in your viewer and try out the demo!</a:t>
            </a:r>
          </a:p>
          <a:p>
            <a:pPr lvl="0">
              <a:spcBef>
                <a:spcPts val="0"/>
              </a:spcBef>
              <a:spcAft>
                <a:spcPts val="0"/>
              </a:spcAft>
              <a:buClr>
                <a:schemeClr val="dk1"/>
              </a:buClr>
              <a:buSzPct val="78571"/>
              <a:buFont typeface="Arial"/>
              <a:buNone/>
            </a:pPr>
            <a:r>
              <a:t/>
            </a:r>
            <a:endParaRPr sz="1400">
              <a:solidFill>
                <a:schemeClr val="accent2"/>
              </a:solidFill>
            </a:endParaRPr>
          </a:p>
          <a:p>
            <a:pPr lvl="0">
              <a:spcBef>
                <a:spcPts val="0"/>
              </a:spcBef>
              <a:buNone/>
            </a:pPr>
            <a:r>
              <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79" name="Shape 179"/>
        <p:cNvGrpSpPr/>
        <p:nvPr/>
      </p:nvGrpSpPr>
      <p:grpSpPr>
        <a:xfrm>
          <a:off x="0" y="0"/>
          <a:ext cx="0" cy="0"/>
          <a:chOff x="0" y="0"/>
          <a:chExt cx="0" cy="0"/>
        </a:xfrm>
      </p:grpSpPr>
      <p:pic>
        <p:nvPicPr>
          <p:cNvPr id="180" name="Shape 180"/>
          <p:cNvPicPr preferRelativeResize="0"/>
          <p:nvPr/>
        </p:nvPicPr>
        <p:blipFill>
          <a:blip r:embed="rId3">
            <a:alphaModFix/>
          </a:blip>
          <a:stretch>
            <a:fillRect/>
          </a:stretch>
        </p:blipFill>
        <p:spPr>
          <a:xfrm>
            <a:off x="830950" y="555726"/>
            <a:ext cx="7482099" cy="419727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4" name="Shape 184"/>
        <p:cNvGrpSpPr/>
        <p:nvPr/>
      </p:nvGrpSpPr>
      <p:grpSpPr>
        <a:xfrm>
          <a:off x="0" y="0"/>
          <a:ext cx="0" cy="0"/>
          <a:chOff x="0" y="0"/>
          <a:chExt cx="0" cy="0"/>
        </a:xfrm>
      </p:grpSpPr>
      <p:sp>
        <p:nvSpPr>
          <p:cNvPr id="185" name="Shape 185"/>
          <p:cNvSpPr txBox="1"/>
          <p:nvPr>
            <p:ph idx="1" type="body"/>
          </p:nvPr>
        </p:nvSpPr>
        <p:spPr>
          <a:xfrm>
            <a:off x="311700" y="1592375"/>
            <a:ext cx="8520600" cy="3416400"/>
          </a:xfrm>
          <a:prstGeom prst="rect">
            <a:avLst/>
          </a:prstGeom>
        </p:spPr>
        <p:txBody>
          <a:bodyPr anchorCtr="0" anchor="t" bIns="91425" lIns="91425" rIns="91425" tIns="91425">
            <a:noAutofit/>
          </a:bodyPr>
          <a:lstStyle/>
          <a:p>
            <a:pPr lvl="0">
              <a:spcBef>
                <a:spcPts val="0"/>
              </a:spcBef>
              <a:buNone/>
            </a:pPr>
            <a:r>
              <a:rPr lang="en" sz="2400">
                <a:solidFill>
                  <a:srgbClr val="000000"/>
                </a:solidFill>
              </a:rPr>
              <a:t>Add the Android SDK path to Unity</a:t>
            </a:r>
          </a:p>
          <a:p>
            <a:pPr lvl="0">
              <a:spcBef>
                <a:spcPts val="0"/>
              </a:spcBef>
              <a:buNone/>
            </a:pPr>
            <a:r>
              <a:rPr lang="en">
                <a:solidFill>
                  <a:srgbClr val="000000"/>
                </a:solidFill>
              </a:rPr>
              <a:t>You will be asked to locate the folder where the Android SDK is installed. Select the whole folder. If you later want to change the location of the SDK, go to Unity &gt; Preferences &gt; External Tools</a:t>
            </a: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59" name="Shape 59"/>
        <p:cNvGrpSpPr/>
        <p:nvPr/>
      </p:nvGrpSpPr>
      <p:grpSpPr>
        <a:xfrm>
          <a:off x="0" y="0"/>
          <a:ext cx="0" cy="0"/>
          <a:chOff x="0" y="0"/>
          <a:chExt cx="0" cy="0"/>
        </a:xfrm>
      </p:grpSpPr>
      <p:pic>
        <p:nvPicPr>
          <p:cNvPr id="60" name="Shape 60"/>
          <p:cNvPicPr preferRelativeResize="0"/>
          <p:nvPr/>
        </p:nvPicPr>
        <p:blipFill>
          <a:blip r:embed="rId3">
            <a:alphaModFix/>
          </a:blip>
          <a:stretch>
            <a:fillRect/>
          </a:stretch>
        </p:blipFill>
        <p:spPr>
          <a:xfrm>
            <a:off x="0" y="104775"/>
            <a:ext cx="9144000" cy="5038725"/>
          </a:xfrm>
          <a:prstGeom prst="rect">
            <a:avLst/>
          </a:prstGeom>
          <a:noFill/>
          <a:ln>
            <a:noFill/>
          </a:ln>
        </p:spPr>
      </p:pic>
      <p:sp>
        <p:nvSpPr>
          <p:cNvPr id="61" name="Shape 61"/>
          <p:cNvSpPr txBox="1"/>
          <p:nvPr>
            <p:ph type="title"/>
          </p:nvPr>
        </p:nvSpPr>
        <p:spPr>
          <a:xfrm>
            <a:off x="237275" y="227900"/>
            <a:ext cx="8520600" cy="572700"/>
          </a:xfrm>
          <a:prstGeom prst="rect">
            <a:avLst/>
          </a:prstGeom>
        </p:spPr>
        <p:txBody>
          <a:bodyPr anchorCtr="0" anchor="t" bIns="91425" lIns="91425" rIns="91425" tIns="91425">
            <a:noAutofit/>
          </a:bodyPr>
          <a:lstStyle/>
          <a:p>
            <a:pPr lvl="0">
              <a:spcBef>
                <a:spcPts val="0"/>
              </a:spcBef>
              <a:buNone/>
            </a:pPr>
            <a:r>
              <a:rPr lang="en"/>
              <a:t>Google Cardboard</a:t>
            </a: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89" name="Shape 189"/>
        <p:cNvGrpSpPr/>
        <p:nvPr/>
      </p:nvGrpSpPr>
      <p:grpSpPr>
        <a:xfrm>
          <a:off x="0" y="0"/>
          <a:ext cx="0" cy="0"/>
          <a:chOff x="0" y="0"/>
          <a:chExt cx="0" cy="0"/>
        </a:xfrm>
      </p:grpSpPr>
      <p:sp>
        <p:nvSpPr>
          <p:cNvPr id="190" name="Shape 190"/>
          <p:cNvSpPr txBox="1"/>
          <p:nvPr>
            <p:ph idx="1" type="body"/>
          </p:nvPr>
        </p:nvSpPr>
        <p:spPr>
          <a:xfrm>
            <a:off x="8072675" y="3620750"/>
            <a:ext cx="1071300" cy="1409700"/>
          </a:xfrm>
          <a:prstGeom prst="rect">
            <a:avLst/>
          </a:prstGeom>
        </p:spPr>
        <p:txBody>
          <a:bodyPr anchorCtr="0" anchor="t" bIns="91425" lIns="91425" rIns="91425" tIns="91425">
            <a:noAutofit/>
          </a:bodyPr>
          <a:lstStyle/>
          <a:p>
            <a:pPr lvl="0">
              <a:spcBef>
                <a:spcPts val="0"/>
              </a:spcBef>
              <a:buNone/>
            </a:pPr>
            <a:r>
              <a:rPr lang="en"/>
              <a:t>Pay attention to these parts!</a:t>
            </a:r>
          </a:p>
        </p:txBody>
      </p:sp>
      <p:pic>
        <p:nvPicPr>
          <p:cNvPr id="191" name="Shape 191"/>
          <p:cNvPicPr preferRelativeResize="0"/>
          <p:nvPr/>
        </p:nvPicPr>
        <p:blipFill>
          <a:blip r:embed="rId3">
            <a:alphaModFix/>
          </a:blip>
          <a:stretch>
            <a:fillRect/>
          </a:stretch>
        </p:blipFill>
        <p:spPr>
          <a:xfrm>
            <a:off x="1071575" y="112800"/>
            <a:ext cx="7000849" cy="4917899"/>
          </a:xfrm>
          <a:prstGeom prst="rect">
            <a:avLst/>
          </a:prstGeom>
          <a:noFill/>
          <a:ln>
            <a:noFill/>
          </a:ln>
        </p:spPr>
      </p:pic>
      <p:sp>
        <p:nvSpPr>
          <p:cNvPr id="192" name="Shape 192"/>
          <p:cNvSpPr/>
          <p:nvPr/>
        </p:nvSpPr>
        <p:spPr>
          <a:xfrm>
            <a:off x="1934082" y="3952222"/>
            <a:ext cx="889200" cy="215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3" name="Shape 193"/>
          <p:cNvSpPr/>
          <p:nvPr/>
        </p:nvSpPr>
        <p:spPr>
          <a:xfrm>
            <a:off x="6668984" y="4481278"/>
            <a:ext cx="1403700" cy="1611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4" name="Shape 194"/>
          <p:cNvSpPr/>
          <p:nvPr/>
        </p:nvSpPr>
        <p:spPr>
          <a:xfrm>
            <a:off x="6668984" y="4869494"/>
            <a:ext cx="1403700" cy="1611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195" name="Shape 195"/>
          <p:cNvSpPr/>
          <p:nvPr/>
        </p:nvSpPr>
        <p:spPr>
          <a:xfrm>
            <a:off x="4601832" y="3952222"/>
            <a:ext cx="889200" cy="215700"/>
          </a:xfrm>
          <a:prstGeom prst="rect">
            <a:avLst/>
          </a:prstGeom>
          <a:noFill/>
          <a:ln cap="flat" cmpd="sng" w="19050">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99" name="Shape 199"/>
        <p:cNvGrpSpPr/>
        <p:nvPr/>
      </p:nvGrpSpPr>
      <p:grpSpPr>
        <a:xfrm>
          <a:off x="0" y="0"/>
          <a:ext cx="0" cy="0"/>
          <a:chOff x="0" y="0"/>
          <a:chExt cx="0" cy="0"/>
        </a:xfrm>
      </p:grpSpPr>
      <p:sp>
        <p:nvSpPr>
          <p:cNvPr id="200" name="Shape 200"/>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01" name="Shape 201"/>
          <p:cNvSpPr txBox="1"/>
          <p:nvPr>
            <p:ph idx="1" type="body"/>
          </p:nvPr>
        </p:nvSpPr>
        <p:spPr>
          <a:xfrm>
            <a:off x="6671675" y="1892300"/>
            <a:ext cx="1888200" cy="939300"/>
          </a:xfrm>
          <a:prstGeom prst="rect">
            <a:avLst/>
          </a:prstGeom>
        </p:spPr>
        <p:txBody>
          <a:bodyPr anchorCtr="0" anchor="t" bIns="91425" lIns="91425" rIns="91425" tIns="91425">
            <a:noAutofit/>
          </a:bodyPr>
          <a:lstStyle/>
          <a:p>
            <a:pPr lvl="0">
              <a:spcBef>
                <a:spcPts val="0"/>
              </a:spcBef>
              <a:buNone/>
            </a:pPr>
            <a:r>
              <a:rPr lang="en"/>
              <a:t>Connect device and select </a:t>
            </a:r>
            <a:br>
              <a:rPr lang="en"/>
            </a:br>
            <a:r>
              <a:rPr lang="en">
                <a:solidFill>
                  <a:srgbClr val="FF0000"/>
                </a:solidFill>
              </a:rPr>
              <a:t>Build And Run</a:t>
            </a:r>
          </a:p>
        </p:txBody>
      </p:sp>
      <p:pic>
        <p:nvPicPr>
          <p:cNvPr id="202" name="Shape 202"/>
          <p:cNvPicPr preferRelativeResize="0"/>
          <p:nvPr/>
        </p:nvPicPr>
        <p:blipFill>
          <a:blip r:embed="rId3">
            <a:alphaModFix/>
          </a:blip>
          <a:stretch>
            <a:fillRect/>
          </a:stretch>
        </p:blipFill>
        <p:spPr>
          <a:xfrm>
            <a:off x="515722" y="0"/>
            <a:ext cx="5401103" cy="5143499"/>
          </a:xfrm>
          <a:prstGeom prst="rect">
            <a:avLst/>
          </a:prstGeom>
          <a:noFill/>
          <a:ln>
            <a:noFill/>
          </a:ln>
        </p:spPr>
      </p:pic>
      <p:cxnSp>
        <p:nvCxnSpPr>
          <p:cNvPr id="203" name="Shape 203"/>
          <p:cNvCxnSpPr/>
          <p:nvPr/>
        </p:nvCxnSpPr>
        <p:spPr>
          <a:xfrm flipH="1" rot="10800000">
            <a:off x="5696975" y="2942125"/>
            <a:ext cx="2019300" cy="2033700"/>
          </a:xfrm>
          <a:prstGeom prst="straightConnector1">
            <a:avLst/>
          </a:prstGeom>
          <a:noFill/>
          <a:ln cap="flat" cmpd="sng" w="9525">
            <a:solidFill>
              <a:srgbClr val="FF0000"/>
            </a:solidFill>
            <a:prstDash val="solid"/>
            <a:round/>
            <a:headEnd len="lg" w="lg" type="none"/>
            <a:tailEnd len="lg" w="lg" type="none"/>
          </a:ln>
        </p:spPr>
      </p:cxn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07" name="Shape 207"/>
        <p:cNvGrpSpPr/>
        <p:nvPr/>
      </p:nvGrpSpPr>
      <p:grpSpPr>
        <a:xfrm>
          <a:off x="0" y="0"/>
          <a:ext cx="0" cy="0"/>
          <a:chOff x="0" y="0"/>
          <a:chExt cx="0" cy="0"/>
        </a:xfrm>
      </p:grpSpPr>
      <p:pic>
        <p:nvPicPr>
          <p:cNvPr id="208" name="Shape 208"/>
          <p:cNvPicPr preferRelativeResize="0"/>
          <p:nvPr/>
        </p:nvPicPr>
        <p:blipFill>
          <a:blip r:embed="rId3">
            <a:alphaModFix/>
          </a:blip>
          <a:stretch>
            <a:fillRect/>
          </a:stretch>
        </p:blipFill>
        <p:spPr>
          <a:xfrm>
            <a:off x="2100" y="228600"/>
            <a:ext cx="9139778" cy="5143500"/>
          </a:xfrm>
          <a:prstGeom prst="rect">
            <a:avLst/>
          </a:prstGeom>
          <a:noFill/>
          <a:ln>
            <a:noFill/>
          </a:ln>
        </p:spPr>
      </p:pic>
      <p:sp>
        <p:nvSpPr>
          <p:cNvPr id="209" name="Shape 209"/>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Success!</a:t>
            </a:r>
          </a:p>
        </p:txBody>
      </p:sp>
      <p:sp>
        <p:nvSpPr>
          <p:cNvPr id="210" name="Shape 210"/>
          <p:cNvSpPr txBox="1"/>
          <p:nvPr>
            <p:ph idx="1" type="body"/>
          </p:nvPr>
        </p:nvSpPr>
        <p:spPr>
          <a:xfrm>
            <a:off x="171300" y="1006650"/>
            <a:ext cx="2310300" cy="1182300"/>
          </a:xfrm>
          <a:prstGeom prst="rect">
            <a:avLst/>
          </a:prstGeom>
        </p:spPr>
        <p:txBody>
          <a:bodyPr anchorCtr="0" anchor="t" bIns="91425" lIns="91425" rIns="91425" tIns="91425">
            <a:noAutofit/>
          </a:bodyPr>
          <a:lstStyle/>
          <a:p>
            <a:pPr lvl="0">
              <a:spcBef>
                <a:spcPts val="0"/>
              </a:spcBef>
              <a:buNone/>
            </a:pPr>
            <a:r>
              <a:rPr lang="en"/>
              <a:t>You should now have a new app </a:t>
            </a:r>
            <a:br>
              <a:rPr lang="en"/>
            </a:br>
            <a:r>
              <a:rPr lang="en"/>
              <a:t>with the Unity logo</a:t>
            </a: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14" name="Shape 214"/>
        <p:cNvGrpSpPr/>
        <p:nvPr/>
      </p:nvGrpSpPr>
      <p:grpSpPr>
        <a:xfrm>
          <a:off x="0" y="0"/>
          <a:ext cx="0" cy="0"/>
          <a:chOff x="0" y="0"/>
          <a:chExt cx="0" cy="0"/>
        </a:xfrm>
      </p:grpSpPr>
      <p:sp>
        <p:nvSpPr>
          <p:cNvPr id="215" name="Shape 215"/>
          <p:cNvSpPr txBox="1"/>
          <p:nvPr>
            <p:ph type="title"/>
          </p:nvPr>
        </p:nvSpPr>
        <p:spPr>
          <a:xfrm>
            <a:off x="311700" y="445025"/>
            <a:ext cx="8520600" cy="572700"/>
          </a:xfrm>
          <a:prstGeom prst="rect">
            <a:avLst/>
          </a:prstGeom>
        </p:spPr>
        <p:txBody>
          <a:bodyPr anchorCtr="0" anchor="t" bIns="91425" lIns="91425" rIns="91425" tIns="91425">
            <a:noAutofit/>
          </a:bodyPr>
          <a:lstStyle/>
          <a:p>
            <a:pPr lvl="0" rtl="0">
              <a:spcBef>
                <a:spcPts val="0"/>
              </a:spcBef>
              <a:buNone/>
            </a:pPr>
            <a:r>
              <a:rPr lang="en"/>
              <a:t>Deploying to iOS</a:t>
            </a:r>
          </a:p>
        </p:txBody>
      </p:sp>
      <p:sp>
        <p:nvSpPr>
          <p:cNvPr id="216" name="Shape 216"/>
          <p:cNvSpPr txBox="1"/>
          <p:nvPr>
            <p:ph idx="1" type="body"/>
          </p:nvPr>
        </p:nvSpPr>
        <p:spPr>
          <a:xfrm>
            <a:off x="311700" y="1663150"/>
            <a:ext cx="8520600" cy="2905800"/>
          </a:xfrm>
          <a:prstGeom prst="rect">
            <a:avLst/>
          </a:prstGeom>
        </p:spPr>
        <p:txBody>
          <a:bodyPr anchorCtr="0" anchor="t" bIns="91425" lIns="91425" rIns="91425" tIns="91425">
            <a:noAutofit/>
          </a:bodyPr>
          <a:lstStyle/>
          <a:p>
            <a:pPr lvl="0">
              <a:spcBef>
                <a:spcPts val="0"/>
              </a:spcBef>
              <a:buNone/>
            </a:pPr>
            <a:r>
              <a:rPr lang="en"/>
              <a:t>If you want to submit your app to the AppStore or integrate your Unity app with iOS to its full potential (Game Center, In-App purchases, team setup in development) you will need to get an Apple Developer account. BUT if you want to just run the iOS build of a Unity project on your own phone, a regular Apple ID is sufficient.</a:t>
            </a:r>
          </a:p>
          <a:p>
            <a:pPr lvl="0" rtl="0">
              <a:spcBef>
                <a:spcPts val="0"/>
              </a:spcBef>
              <a:buNone/>
            </a:pPr>
            <a:r>
              <a:rPr lang="en"/>
              <a:t>We will go with the Apple ID method, but later if you get serious about developing for iOS, you can explore how to get an Apple Developer account for free through Parsons.</a:t>
            </a:r>
          </a:p>
        </p:txBody>
      </p:sp>
      <p:pic>
        <p:nvPicPr>
          <p:cNvPr id="217" name="Shape 217"/>
          <p:cNvPicPr preferRelativeResize="0"/>
          <p:nvPr/>
        </p:nvPicPr>
        <p:blipFill>
          <a:blip r:embed="rId3">
            <a:alphaModFix/>
          </a:blip>
          <a:stretch>
            <a:fillRect/>
          </a:stretch>
        </p:blipFill>
        <p:spPr>
          <a:xfrm>
            <a:off x="6222086" y="224275"/>
            <a:ext cx="2558014" cy="14388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1" name="Shape 221"/>
        <p:cNvGrpSpPr/>
        <p:nvPr/>
      </p:nvGrpSpPr>
      <p:grpSpPr>
        <a:xfrm>
          <a:off x="0" y="0"/>
          <a:ext cx="0" cy="0"/>
          <a:chOff x="0" y="0"/>
          <a:chExt cx="0" cy="0"/>
        </a:xfrm>
      </p:grpSpPr>
      <p:sp>
        <p:nvSpPr>
          <p:cNvPr id="222" name="Shape 222"/>
          <p:cNvSpPr txBox="1"/>
          <p:nvPr>
            <p:ph idx="1" type="body"/>
          </p:nvPr>
        </p:nvSpPr>
        <p:spPr>
          <a:xfrm>
            <a:off x="311700" y="301525"/>
            <a:ext cx="8520600" cy="3416400"/>
          </a:xfrm>
          <a:prstGeom prst="rect">
            <a:avLst/>
          </a:prstGeom>
        </p:spPr>
        <p:txBody>
          <a:bodyPr anchorCtr="0" anchor="t" bIns="91425" lIns="91425" rIns="91425" tIns="91425">
            <a:noAutofit/>
          </a:bodyPr>
          <a:lstStyle/>
          <a:p>
            <a:pPr lvl="0">
              <a:spcBef>
                <a:spcPts val="0"/>
              </a:spcBef>
              <a:buNone/>
            </a:pPr>
            <a:r>
              <a:rPr lang="en"/>
              <a:t>First, go to Build Settings in Unity and select iOS. This will prompt you to download the iOS setup package. Close Unity and let the package install.</a:t>
            </a:r>
          </a:p>
        </p:txBody>
      </p:sp>
      <p:pic>
        <p:nvPicPr>
          <p:cNvPr id="223" name="Shape 223"/>
          <p:cNvPicPr preferRelativeResize="0"/>
          <p:nvPr/>
        </p:nvPicPr>
        <p:blipFill>
          <a:blip r:embed="rId3">
            <a:alphaModFix/>
          </a:blip>
          <a:stretch>
            <a:fillRect/>
          </a:stretch>
        </p:blipFill>
        <p:spPr>
          <a:xfrm>
            <a:off x="1951125" y="1272825"/>
            <a:ext cx="4961424" cy="3526698"/>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27" name="Shape 227"/>
        <p:cNvGrpSpPr/>
        <p:nvPr/>
      </p:nvGrpSpPr>
      <p:grpSpPr>
        <a:xfrm>
          <a:off x="0" y="0"/>
          <a:ext cx="0" cy="0"/>
          <a:chOff x="0" y="0"/>
          <a:chExt cx="0" cy="0"/>
        </a:xfrm>
      </p:grpSpPr>
      <p:sp>
        <p:nvSpPr>
          <p:cNvPr id="228" name="Shape 228"/>
          <p:cNvSpPr txBox="1"/>
          <p:nvPr>
            <p:ph idx="1" type="body"/>
          </p:nvPr>
        </p:nvSpPr>
        <p:spPr>
          <a:xfrm>
            <a:off x="6879275" y="599850"/>
            <a:ext cx="2093100" cy="3969000"/>
          </a:xfrm>
          <a:prstGeom prst="rect">
            <a:avLst/>
          </a:prstGeom>
        </p:spPr>
        <p:txBody>
          <a:bodyPr anchorCtr="0" anchor="t" bIns="91425" lIns="91425" rIns="91425" tIns="91425">
            <a:noAutofit/>
          </a:bodyPr>
          <a:lstStyle/>
          <a:p>
            <a:pPr lvl="0">
              <a:spcBef>
                <a:spcPts val="0"/>
              </a:spcBef>
              <a:buNone/>
            </a:pPr>
            <a:r>
              <a:rPr lang="en"/>
              <a:t>When you build to iOS from Unity, it will automatically generate a new XCode project in Objective C </a:t>
            </a:r>
          </a:p>
          <a:p>
            <a:pPr lvl="0">
              <a:spcBef>
                <a:spcPts val="0"/>
              </a:spcBef>
              <a:buNone/>
            </a:pPr>
            <a:r>
              <a:rPr lang="en"/>
              <a:t>(looks like openFrameworks but it’s not!).</a:t>
            </a:r>
          </a:p>
          <a:p>
            <a:pPr lvl="0">
              <a:spcBef>
                <a:spcPts val="0"/>
              </a:spcBef>
              <a:buNone/>
            </a:pPr>
            <a:r>
              <a:t/>
            </a:r>
            <a:endParaRPr/>
          </a:p>
        </p:txBody>
      </p:sp>
      <p:pic>
        <p:nvPicPr>
          <p:cNvPr id="229" name="Shape 229"/>
          <p:cNvPicPr preferRelativeResize="0"/>
          <p:nvPr/>
        </p:nvPicPr>
        <p:blipFill>
          <a:blip r:embed="rId3">
            <a:alphaModFix/>
          </a:blip>
          <a:stretch>
            <a:fillRect/>
          </a:stretch>
        </p:blipFill>
        <p:spPr>
          <a:xfrm>
            <a:off x="115259" y="599850"/>
            <a:ext cx="6879116" cy="4299452"/>
          </a:xfrm>
          <a:prstGeom prst="rect">
            <a:avLst/>
          </a:prstGeom>
          <a:noFill/>
          <a:ln>
            <a:noFill/>
          </a:ln>
        </p:spPr>
      </p:pic>
      <p:sp>
        <p:nvSpPr>
          <p:cNvPr id="230" name="Shape 230"/>
          <p:cNvSpPr txBox="1"/>
          <p:nvPr/>
        </p:nvSpPr>
        <p:spPr>
          <a:xfrm>
            <a:off x="2093125" y="1097625"/>
            <a:ext cx="2935500" cy="1097700"/>
          </a:xfrm>
          <a:prstGeom prst="rect">
            <a:avLst/>
          </a:prstGeom>
          <a:noFill/>
          <a:ln cap="flat" cmpd="sng" w="9525">
            <a:solidFill>
              <a:srgbClr val="000000"/>
            </a:solidFill>
            <a:prstDash val="solid"/>
            <a:round/>
            <a:headEnd len="med" w="med" type="none"/>
            <a:tailEnd len="med" w="med" type="none"/>
          </a:ln>
        </p:spPr>
        <p:txBody>
          <a:bodyPr anchorCtr="0" anchor="t" bIns="91425" lIns="91425" rIns="91425" tIns="91425">
            <a:noAutofit/>
          </a:bodyPr>
          <a:lstStyle/>
          <a:p>
            <a:pPr lvl="0" rtl="0">
              <a:lnSpc>
                <a:spcPct val="115000"/>
              </a:lnSpc>
              <a:spcBef>
                <a:spcPts val="0"/>
              </a:spcBef>
              <a:spcAft>
                <a:spcPts val="1600"/>
              </a:spcAft>
              <a:buClr>
                <a:schemeClr val="dk1"/>
              </a:buClr>
              <a:buSzPct val="61111"/>
              <a:buFont typeface="Arial"/>
              <a:buNone/>
            </a:pPr>
            <a:r>
              <a:rPr lang="en" sz="1800">
                <a:solidFill>
                  <a:schemeClr val="dk2"/>
                </a:solidFill>
              </a:rPr>
              <a:t>Make sure your phone is connected and shows up in the build destination</a:t>
            </a:r>
          </a:p>
        </p:txBody>
      </p:sp>
      <p:cxnSp>
        <p:nvCxnSpPr>
          <p:cNvPr id="231" name="Shape 231"/>
          <p:cNvCxnSpPr>
            <a:endCxn id="230" idx="1"/>
          </p:cNvCxnSpPr>
          <p:nvPr/>
        </p:nvCxnSpPr>
        <p:spPr>
          <a:xfrm>
            <a:off x="1850725" y="906075"/>
            <a:ext cx="242400" cy="740400"/>
          </a:xfrm>
          <a:prstGeom prst="straightConnector1">
            <a:avLst/>
          </a:prstGeom>
          <a:noFill/>
          <a:ln cap="flat" cmpd="sng" w="9525">
            <a:solidFill>
              <a:schemeClr val="dk2"/>
            </a:solidFill>
            <a:prstDash val="solid"/>
            <a:round/>
            <a:headEnd len="lg" w="lg" type="none"/>
            <a:tailEnd len="lg" w="lg" type="none"/>
          </a:ln>
        </p:spPr>
      </p:cxn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35" name="Shape 235"/>
        <p:cNvGrpSpPr/>
        <p:nvPr/>
      </p:nvGrpSpPr>
      <p:grpSpPr>
        <a:xfrm>
          <a:off x="0" y="0"/>
          <a:ext cx="0" cy="0"/>
          <a:chOff x="0" y="0"/>
          <a:chExt cx="0" cy="0"/>
        </a:xfrm>
      </p:grpSpPr>
      <p:sp>
        <p:nvSpPr>
          <p:cNvPr id="236" name="Shape 23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37" name="Shape 23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238" name="Shape 238"/>
          <p:cNvPicPr preferRelativeResize="0"/>
          <p:nvPr/>
        </p:nvPicPr>
        <p:blipFill>
          <a:blip r:embed="rId3">
            <a:alphaModFix/>
          </a:blip>
          <a:stretch>
            <a:fillRect/>
          </a:stretch>
        </p:blipFill>
        <p:spPr>
          <a:xfrm>
            <a:off x="1825470" y="0"/>
            <a:ext cx="5493057" cy="5143499"/>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2" name="Shape 242"/>
        <p:cNvGrpSpPr/>
        <p:nvPr/>
      </p:nvGrpSpPr>
      <p:grpSpPr>
        <a:xfrm>
          <a:off x="0" y="0"/>
          <a:ext cx="0" cy="0"/>
          <a:chOff x="0" y="0"/>
          <a:chExt cx="0" cy="0"/>
        </a:xfrm>
      </p:grpSpPr>
      <p:sp>
        <p:nvSpPr>
          <p:cNvPr id="243" name="Shape 243"/>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44" name="Shape 244"/>
          <p:cNvSpPr txBox="1"/>
          <p:nvPr>
            <p:ph idx="1" type="body"/>
          </p:nvPr>
        </p:nvSpPr>
        <p:spPr>
          <a:xfrm>
            <a:off x="4985050" y="1152475"/>
            <a:ext cx="3847200" cy="3416400"/>
          </a:xfrm>
          <a:prstGeom prst="rect">
            <a:avLst/>
          </a:prstGeom>
        </p:spPr>
        <p:txBody>
          <a:bodyPr anchorCtr="0" anchor="t" bIns="91425" lIns="91425" rIns="91425" tIns="91425">
            <a:noAutofit/>
          </a:bodyPr>
          <a:lstStyle/>
          <a:p>
            <a:pPr lvl="0">
              <a:spcBef>
                <a:spcPts val="0"/>
              </a:spcBef>
              <a:buNone/>
            </a:pPr>
            <a:r>
              <a:rPr lang="en"/>
              <a:t>You might get a few errors… If you do, don’t fear! We might need to adjust the build settings.</a:t>
            </a:r>
          </a:p>
        </p:txBody>
      </p:sp>
      <p:pic>
        <p:nvPicPr>
          <p:cNvPr id="245" name="Shape 245"/>
          <p:cNvPicPr preferRelativeResize="0"/>
          <p:nvPr/>
        </p:nvPicPr>
        <p:blipFill>
          <a:blip r:embed="rId3">
            <a:alphaModFix/>
          </a:blip>
          <a:stretch>
            <a:fillRect/>
          </a:stretch>
        </p:blipFill>
        <p:spPr>
          <a:xfrm>
            <a:off x="311698" y="247936"/>
            <a:ext cx="4472573" cy="46476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49" name="Shape 249"/>
        <p:cNvGrpSpPr/>
        <p:nvPr/>
      </p:nvGrpSpPr>
      <p:grpSpPr>
        <a:xfrm>
          <a:off x="0" y="0"/>
          <a:ext cx="0" cy="0"/>
          <a:chOff x="0" y="0"/>
          <a:chExt cx="0" cy="0"/>
        </a:xfrm>
      </p:grpSpPr>
      <p:sp>
        <p:nvSpPr>
          <p:cNvPr id="250" name="Shape 250"/>
          <p:cNvSpPr txBox="1"/>
          <p:nvPr>
            <p:ph idx="1" type="body"/>
          </p:nvPr>
        </p:nvSpPr>
        <p:spPr>
          <a:xfrm>
            <a:off x="311700" y="3805775"/>
            <a:ext cx="8520600" cy="763200"/>
          </a:xfrm>
          <a:prstGeom prst="rect">
            <a:avLst/>
          </a:prstGeom>
        </p:spPr>
        <p:txBody>
          <a:bodyPr anchorCtr="0" anchor="t" bIns="91425" lIns="91425" rIns="91425" tIns="91425">
            <a:noAutofit/>
          </a:bodyPr>
          <a:lstStyle/>
          <a:p>
            <a:pPr lvl="0">
              <a:spcBef>
                <a:spcPts val="0"/>
              </a:spcBef>
              <a:buNone/>
            </a:pPr>
            <a:r>
              <a:rPr lang="en"/>
              <a:t>With </a:t>
            </a:r>
            <a:r>
              <a:rPr lang="en">
                <a:solidFill>
                  <a:srgbClr val="FF0000"/>
                </a:solidFill>
              </a:rPr>
              <a:t>Unity-iPhone</a:t>
            </a:r>
            <a:r>
              <a:rPr lang="en"/>
              <a:t> selected, click on </a:t>
            </a:r>
            <a:r>
              <a:rPr lang="en">
                <a:solidFill>
                  <a:srgbClr val="FF0000"/>
                </a:solidFill>
              </a:rPr>
              <a:t>Build Settings</a:t>
            </a:r>
            <a:r>
              <a:rPr lang="en"/>
              <a:t>, and scroll down to </a:t>
            </a:r>
            <a:r>
              <a:rPr lang="en">
                <a:solidFill>
                  <a:srgbClr val="FF0000"/>
                </a:solidFill>
              </a:rPr>
              <a:t>Signing</a:t>
            </a:r>
          </a:p>
        </p:txBody>
      </p:sp>
      <p:pic>
        <p:nvPicPr>
          <p:cNvPr id="251" name="Shape 251"/>
          <p:cNvPicPr preferRelativeResize="0"/>
          <p:nvPr/>
        </p:nvPicPr>
        <p:blipFill>
          <a:blip r:embed="rId3">
            <a:alphaModFix/>
          </a:blip>
          <a:stretch>
            <a:fillRect/>
          </a:stretch>
        </p:blipFill>
        <p:spPr>
          <a:xfrm>
            <a:off x="393125" y="1152475"/>
            <a:ext cx="8357749" cy="2518553"/>
          </a:xfrm>
          <a:prstGeom prst="rect">
            <a:avLst/>
          </a:prstGeom>
          <a:noFill/>
          <a:ln>
            <a:noFill/>
          </a:ln>
        </p:spPr>
      </p:pic>
      <p:sp>
        <p:nvSpPr>
          <p:cNvPr id="252" name="Shape 252"/>
          <p:cNvSpPr/>
          <p:nvPr/>
        </p:nvSpPr>
        <p:spPr>
          <a:xfrm>
            <a:off x="7491900" y="1595375"/>
            <a:ext cx="1135800" cy="2679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
        <p:nvSpPr>
          <p:cNvPr id="253" name="Shape 253"/>
          <p:cNvSpPr/>
          <p:nvPr/>
        </p:nvSpPr>
        <p:spPr>
          <a:xfrm>
            <a:off x="393125" y="3113425"/>
            <a:ext cx="1135800" cy="2679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57" name="Shape 257"/>
        <p:cNvGrpSpPr/>
        <p:nvPr/>
      </p:nvGrpSpPr>
      <p:grpSpPr>
        <a:xfrm>
          <a:off x="0" y="0"/>
          <a:ext cx="0" cy="0"/>
          <a:chOff x="0" y="0"/>
          <a:chExt cx="0" cy="0"/>
        </a:xfrm>
      </p:grpSpPr>
      <p:sp>
        <p:nvSpPr>
          <p:cNvPr id="258" name="Shape 258"/>
          <p:cNvSpPr txBox="1"/>
          <p:nvPr>
            <p:ph idx="1" type="body"/>
          </p:nvPr>
        </p:nvSpPr>
        <p:spPr>
          <a:xfrm>
            <a:off x="311700" y="3828900"/>
            <a:ext cx="8520600" cy="985200"/>
          </a:xfrm>
          <a:prstGeom prst="rect">
            <a:avLst/>
          </a:prstGeom>
        </p:spPr>
        <p:txBody>
          <a:bodyPr anchorCtr="0" anchor="t" bIns="91425" lIns="91425" rIns="91425" tIns="91425">
            <a:noAutofit/>
          </a:bodyPr>
          <a:lstStyle/>
          <a:p>
            <a:pPr lvl="0">
              <a:spcBef>
                <a:spcPts val="0"/>
              </a:spcBef>
              <a:buNone/>
            </a:pPr>
            <a:r>
              <a:rPr lang="en"/>
              <a:t>Set all the signing identities to iOS Developer,</a:t>
            </a:r>
          </a:p>
          <a:p>
            <a:pPr lvl="0">
              <a:spcBef>
                <a:spcPts val="0"/>
              </a:spcBef>
              <a:buNone/>
            </a:pPr>
            <a:r>
              <a:rPr lang="en"/>
              <a:t>Set Development Team to your own personal team</a:t>
            </a:r>
          </a:p>
        </p:txBody>
      </p:sp>
      <p:pic>
        <p:nvPicPr>
          <p:cNvPr id="259" name="Shape 259"/>
          <p:cNvPicPr preferRelativeResize="0"/>
          <p:nvPr/>
        </p:nvPicPr>
        <p:blipFill>
          <a:blip r:embed="rId3">
            <a:alphaModFix/>
          </a:blip>
          <a:stretch>
            <a:fillRect/>
          </a:stretch>
        </p:blipFill>
        <p:spPr>
          <a:xfrm>
            <a:off x="934512" y="368286"/>
            <a:ext cx="7274974" cy="335667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65" name="Shape 65"/>
        <p:cNvGrpSpPr/>
        <p:nvPr/>
      </p:nvGrpSpPr>
      <p:grpSpPr>
        <a:xfrm>
          <a:off x="0" y="0"/>
          <a:ext cx="0" cy="0"/>
          <a:chOff x="0" y="0"/>
          <a:chExt cx="0" cy="0"/>
        </a:xfrm>
      </p:grpSpPr>
      <p:pic>
        <p:nvPicPr>
          <p:cNvPr id="66" name="Shape 66"/>
          <p:cNvPicPr preferRelativeResize="0"/>
          <p:nvPr/>
        </p:nvPicPr>
        <p:blipFill>
          <a:blip r:embed="rId3">
            <a:alphaModFix/>
          </a:blip>
          <a:stretch>
            <a:fillRect/>
          </a:stretch>
        </p:blipFill>
        <p:spPr>
          <a:xfrm>
            <a:off x="916125" y="691399"/>
            <a:ext cx="5647224" cy="3760700"/>
          </a:xfrm>
          <a:prstGeom prst="rect">
            <a:avLst/>
          </a:prstGeom>
          <a:noFill/>
          <a:ln>
            <a:noFill/>
          </a:ln>
        </p:spPr>
      </p:pic>
      <p:sp>
        <p:nvSpPr>
          <p:cNvPr id="67" name="Shape 67"/>
          <p:cNvSpPr txBox="1"/>
          <p:nvPr>
            <p:ph type="title"/>
          </p:nvPr>
        </p:nvSpPr>
        <p:spPr>
          <a:xfrm>
            <a:off x="237275" y="227900"/>
            <a:ext cx="8520600" cy="572700"/>
          </a:xfrm>
          <a:prstGeom prst="rect">
            <a:avLst/>
          </a:prstGeom>
        </p:spPr>
        <p:txBody>
          <a:bodyPr anchorCtr="0" anchor="t" bIns="91425" lIns="91425" rIns="91425" tIns="91425">
            <a:noAutofit/>
          </a:bodyPr>
          <a:lstStyle/>
          <a:p>
            <a:pPr lvl="0" rtl="0">
              <a:spcBef>
                <a:spcPts val="0"/>
              </a:spcBef>
              <a:buNone/>
            </a:pPr>
            <a:r>
              <a:rPr lang="en"/>
              <a:t>V1.0</a:t>
            </a:r>
          </a:p>
        </p:txBody>
      </p:sp>
      <p:cxnSp>
        <p:nvCxnSpPr>
          <p:cNvPr id="68" name="Shape 68"/>
          <p:cNvCxnSpPr/>
          <p:nvPr/>
        </p:nvCxnSpPr>
        <p:spPr>
          <a:xfrm flipH="1" rot="10800000">
            <a:off x="5220150" y="2248600"/>
            <a:ext cx="2159100" cy="39600"/>
          </a:xfrm>
          <a:prstGeom prst="straightConnector1">
            <a:avLst/>
          </a:prstGeom>
          <a:noFill/>
          <a:ln cap="flat" cmpd="sng" w="9525">
            <a:solidFill>
              <a:srgbClr val="FF0000"/>
            </a:solidFill>
            <a:prstDash val="solid"/>
            <a:round/>
            <a:headEnd len="lg" w="lg" type="none"/>
            <a:tailEnd len="lg" w="lg" type="none"/>
          </a:ln>
        </p:spPr>
      </p:cxnSp>
      <p:cxnSp>
        <p:nvCxnSpPr>
          <p:cNvPr id="69" name="Shape 69"/>
          <p:cNvCxnSpPr/>
          <p:nvPr/>
        </p:nvCxnSpPr>
        <p:spPr>
          <a:xfrm flipH="1">
            <a:off x="1930100" y="2646375"/>
            <a:ext cx="852600" cy="1432500"/>
          </a:xfrm>
          <a:prstGeom prst="straightConnector1">
            <a:avLst/>
          </a:prstGeom>
          <a:noFill/>
          <a:ln cap="flat" cmpd="sng" w="9525">
            <a:solidFill>
              <a:srgbClr val="FF0000"/>
            </a:solidFill>
            <a:prstDash val="solid"/>
            <a:round/>
            <a:headEnd len="lg" w="lg" type="none"/>
            <a:tailEnd len="lg" w="lg" type="none"/>
          </a:ln>
        </p:spPr>
      </p:cxnSp>
      <p:cxnSp>
        <p:nvCxnSpPr>
          <p:cNvPr id="70" name="Shape 70"/>
          <p:cNvCxnSpPr/>
          <p:nvPr/>
        </p:nvCxnSpPr>
        <p:spPr>
          <a:xfrm flipH="1" rot="10800000">
            <a:off x="1092200" y="2984600"/>
            <a:ext cx="1104900" cy="317400"/>
          </a:xfrm>
          <a:prstGeom prst="straightConnector1">
            <a:avLst/>
          </a:prstGeom>
          <a:noFill/>
          <a:ln cap="flat" cmpd="sng" w="9525">
            <a:solidFill>
              <a:srgbClr val="FF0000"/>
            </a:solidFill>
            <a:prstDash val="solid"/>
            <a:round/>
            <a:headEnd len="lg" w="lg" type="none"/>
            <a:tailEnd len="lg" w="lg" type="none"/>
          </a:ln>
        </p:spPr>
      </p:cxnSp>
      <p:cxnSp>
        <p:nvCxnSpPr>
          <p:cNvPr id="71" name="Shape 71"/>
          <p:cNvCxnSpPr/>
          <p:nvPr/>
        </p:nvCxnSpPr>
        <p:spPr>
          <a:xfrm>
            <a:off x="5986350" y="3213425"/>
            <a:ext cx="1392900" cy="825600"/>
          </a:xfrm>
          <a:prstGeom prst="straightConnector1">
            <a:avLst/>
          </a:prstGeom>
          <a:noFill/>
          <a:ln cap="flat" cmpd="sng" w="9525">
            <a:solidFill>
              <a:srgbClr val="FF0000"/>
            </a:solidFill>
            <a:prstDash val="solid"/>
            <a:round/>
            <a:headEnd len="lg" w="lg" type="none"/>
            <a:tailEnd len="lg" w="lg" type="none"/>
          </a:ln>
        </p:spPr>
      </p:cxnSp>
      <p:cxnSp>
        <p:nvCxnSpPr>
          <p:cNvPr id="72" name="Shape 72"/>
          <p:cNvCxnSpPr/>
          <p:nvPr/>
        </p:nvCxnSpPr>
        <p:spPr>
          <a:xfrm flipH="1" rot="10800000">
            <a:off x="3946950" y="2248600"/>
            <a:ext cx="3432300" cy="497400"/>
          </a:xfrm>
          <a:prstGeom prst="straightConnector1">
            <a:avLst/>
          </a:prstGeom>
          <a:noFill/>
          <a:ln cap="flat" cmpd="sng" w="9525">
            <a:solidFill>
              <a:srgbClr val="FF0000"/>
            </a:solidFill>
            <a:prstDash val="solid"/>
            <a:round/>
            <a:headEnd len="lg" w="lg" type="none"/>
            <a:tailEnd len="lg" w="lg" type="none"/>
          </a:ln>
        </p:spPr>
      </p:cxnSp>
      <p:sp>
        <p:nvSpPr>
          <p:cNvPr id="73" name="Shape 73"/>
          <p:cNvSpPr txBox="1"/>
          <p:nvPr/>
        </p:nvSpPr>
        <p:spPr>
          <a:xfrm>
            <a:off x="7379250" y="1920100"/>
            <a:ext cx="1764600" cy="785700"/>
          </a:xfrm>
          <a:prstGeom prst="rect">
            <a:avLst/>
          </a:prstGeom>
          <a:noFill/>
          <a:ln>
            <a:noFill/>
          </a:ln>
        </p:spPr>
        <p:txBody>
          <a:bodyPr anchorCtr="0" anchor="t" bIns="91425" lIns="91425" rIns="91425" tIns="91425">
            <a:noAutofit/>
          </a:bodyPr>
          <a:lstStyle/>
          <a:p>
            <a:pPr lvl="0">
              <a:spcBef>
                <a:spcPts val="0"/>
              </a:spcBef>
              <a:buNone/>
            </a:pPr>
            <a:r>
              <a:rPr lang="en"/>
              <a:t>Bi-convex lenses for pincushion optical distortion</a:t>
            </a:r>
          </a:p>
        </p:txBody>
      </p:sp>
      <p:sp>
        <p:nvSpPr>
          <p:cNvPr id="74" name="Shape 74"/>
          <p:cNvSpPr txBox="1"/>
          <p:nvPr/>
        </p:nvSpPr>
        <p:spPr>
          <a:xfrm>
            <a:off x="6894900" y="3992625"/>
            <a:ext cx="1764600" cy="785700"/>
          </a:xfrm>
          <a:prstGeom prst="rect">
            <a:avLst/>
          </a:prstGeom>
          <a:noFill/>
          <a:ln>
            <a:noFill/>
          </a:ln>
        </p:spPr>
        <p:txBody>
          <a:bodyPr anchorCtr="0" anchor="t" bIns="91425" lIns="91425" rIns="91425" tIns="91425">
            <a:noAutofit/>
          </a:bodyPr>
          <a:lstStyle/>
          <a:p>
            <a:pPr lvl="0" rtl="0">
              <a:spcBef>
                <a:spcPts val="0"/>
              </a:spcBef>
              <a:buNone/>
            </a:pPr>
            <a:r>
              <a:rPr lang="en"/>
              <a:t>Enclosure for sensory deprivation</a:t>
            </a:r>
          </a:p>
        </p:txBody>
      </p:sp>
      <p:sp>
        <p:nvSpPr>
          <p:cNvPr id="75" name="Shape 75"/>
          <p:cNvSpPr txBox="1"/>
          <p:nvPr/>
        </p:nvSpPr>
        <p:spPr>
          <a:xfrm>
            <a:off x="1127800" y="3992625"/>
            <a:ext cx="1764600" cy="785700"/>
          </a:xfrm>
          <a:prstGeom prst="rect">
            <a:avLst/>
          </a:prstGeom>
          <a:noFill/>
          <a:ln>
            <a:noFill/>
          </a:ln>
        </p:spPr>
        <p:txBody>
          <a:bodyPr anchorCtr="0" anchor="t" bIns="91425" lIns="91425" rIns="91425" tIns="91425">
            <a:noAutofit/>
          </a:bodyPr>
          <a:lstStyle/>
          <a:p>
            <a:pPr lvl="0" rtl="0">
              <a:spcBef>
                <a:spcPts val="0"/>
              </a:spcBef>
              <a:buNone/>
            </a:pPr>
            <a:r>
              <a:rPr lang="en"/>
              <a:t>Magnetic input switch (works on some devices)</a:t>
            </a:r>
          </a:p>
        </p:txBody>
      </p:sp>
      <p:sp>
        <p:nvSpPr>
          <p:cNvPr id="76" name="Shape 76"/>
          <p:cNvSpPr txBox="1"/>
          <p:nvPr/>
        </p:nvSpPr>
        <p:spPr>
          <a:xfrm>
            <a:off x="73700" y="2969775"/>
            <a:ext cx="1181100" cy="785700"/>
          </a:xfrm>
          <a:prstGeom prst="rect">
            <a:avLst/>
          </a:prstGeom>
          <a:noFill/>
          <a:ln>
            <a:noFill/>
          </a:ln>
        </p:spPr>
        <p:txBody>
          <a:bodyPr anchorCtr="0" anchor="t" bIns="91425" lIns="91425" rIns="91425" tIns="91425">
            <a:noAutofit/>
          </a:bodyPr>
          <a:lstStyle/>
          <a:p>
            <a:pPr lvl="0">
              <a:spcBef>
                <a:spcPts val="0"/>
              </a:spcBef>
              <a:buNone/>
            </a:pPr>
            <a:r>
              <a:rPr lang="en"/>
              <a:t>Your phone as screen (up to 5.2 in)</a:t>
            </a:r>
          </a:p>
          <a:p>
            <a:pPr lvl="0" rtl="0">
              <a:spcBef>
                <a:spcPts val="0"/>
              </a:spcBef>
              <a:buNone/>
            </a:pPr>
            <a:r>
              <a:t/>
            </a:r>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63" name="Shape 263"/>
        <p:cNvGrpSpPr/>
        <p:nvPr/>
      </p:nvGrpSpPr>
      <p:grpSpPr>
        <a:xfrm>
          <a:off x="0" y="0"/>
          <a:ext cx="0" cy="0"/>
          <a:chOff x="0" y="0"/>
          <a:chExt cx="0" cy="0"/>
        </a:xfrm>
      </p:grpSpPr>
      <p:sp>
        <p:nvSpPr>
          <p:cNvPr id="264" name="Shape 264"/>
          <p:cNvSpPr txBox="1"/>
          <p:nvPr>
            <p:ph idx="1" type="body"/>
          </p:nvPr>
        </p:nvSpPr>
        <p:spPr>
          <a:xfrm>
            <a:off x="4408650" y="160675"/>
            <a:ext cx="4614900" cy="763200"/>
          </a:xfrm>
          <a:prstGeom prst="rect">
            <a:avLst/>
          </a:prstGeom>
        </p:spPr>
        <p:txBody>
          <a:bodyPr anchorCtr="0" anchor="t" bIns="91425" lIns="91425" rIns="91425" tIns="91425">
            <a:noAutofit/>
          </a:bodyPr>
          <a:lstStyle/>
          <a:p>
            <a:pPr lvl="0" rtl="0">
              <a:spcBef>
                <a:spcPts val="0"/>
              </a:spcBef>
              <a:buNone/>
            </a:pPr>
            <a:r>
              <a:rPr lang="en"/>
              <a:t>Do the same setting adjustment for all your build targets from the drop down menu here</a:t>
            </a:r>
          </a:p>
        </p:txBody>
      </p:sp>
      <p:pic>
        <p:nvPicPr>
          <p:cNvPr id="265" name="Shape 265"/>
          <p:cNvPicPr preferRelativeResize="0"/>
          <p:nvPr/>
        </p:nvPicPr>
        <p:blipFill>
          <a:blip r:embed="rId3">
            <a:alphaModFix/>
          </a:blip>
          <a:stretch>
            <a:fillRect/>
          </a:stretch>
        </p:blipFill>
        <p:spPr>
          <a:xfrm>
            <a:off x="393125" y="1152475"/>
            <a:ext cx="8357749" cy="2518553"/>
          </a:xfrm>
          <a:prstGeom prst="rect">
            <a:avLst/>
          </a:prstGeom>
          <a:noFill/>
          <a:ln>
            <a:noFill/>
          </a:ln>
        </p:spPr>
      </p:pic>
      <p:sp>
        <p:nvSpPr>
          <p:cNvPr id="266" name="Shape 266"/>
          <p:cNvSpPr/>
          <p:nvPr/>
        </p:nvSpPr>
        <p:spPr>
          <a:xfrm>
            <a:off x="804075" y="1569850"/>
            <a:ext cx="1531500" cy="2934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67" name="Shape 267"/>
          <p:cNvCxnSpPr>
            <a:stCxn id="266" idx="3"/>
          </p:cNvCxnSpPr>
          <p:nvPr/>
        </p:nvCxnSpPr>
        <p:spPr>
          <a:xfrm flipH="1" rot="10800000">
            <a:off x="2335575" y="689050"/>
            <a:ext cx="2016600" cy="1027500"/>
          </a:xfrm>
          <a:prstGeom prst="straightConnector1">
            <a:avLst/>
          </a:prstGeom>
          <a:noFill/>
          <a:ln cap="flat" cmpd="sng" w="9525">
            <a:solidFill>
              <a:srgbClr val="FF0000"/>
            </a:solidFill>
            <a:prstDash val="solid"/>
            <a:round/>
            <a:headEnd len="lg" w="lg" type="none"/>
            <a:tailEnd len="lg" w="lg" type="none"/>
          </a:ln>
        </p:spPr>
      </p:cxn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71" name="Shape 271"/>
        <p:cNvGrpSpPr/>
        <p:nvPr/>
      </p:nvGrpSpPr>
      <p:grpSpPr>
        <a:xfrm>
          <a:off x="0" y="0"/>
          <a:ext cx="0" cy="0"/>
          <a:chOff x="0" y="0"/>
          <a:chExt cx="0" cy="0"/>
        </a:xfrm>
      </p:grpSpPr>
      <p:sp>
        <p:nvSpPr>
          <p:cNvPr id="272" name="Shape 272"/>
          <p:cNvSpPr txBox="1"/>
          <p:nvPr>
            <p:ph idx="1" type="body"/>
          </p:nvPr>
        </p:nvSpPr>
        <p:spPr>
          <a:xfrm>
            <a:off x="311700" y="3994825"/>
            <a:ext cx="8520600" cy="1148700"/>
          </a:xfrm>
          <a:prstGeom prst="rect">
            <a:avLst/>
          </a:prstGeom>
        </p:spPr>
        <p:txBody>
          <a:bodyPr anchorCtr="0" anchor="t" bIns="91425" lIns="91425" rIns="91425" tIns="91425">
            <a:noAutofit/>
          </a:bodyPr>
          <a:lstStyle/>
          <a:p>
            <a:pPr lvl="0" rtl="0">
              <a:spcBef>
                <a:spcPts val="0"/>
              </a:spcBef>
              <a:buNone/>
            </a:pPr>
            <a:r>
              <a:rPr lang="en"/>
              <a:t>Set signing to Automatically manage signing,</a:t>
            </a:r>
          </a:p>
          <a:p>
            <a:pPr lvl="0" rtl="0">
              <a:spcBef>
                <a:spcPts val="0"/>
              </a:spcBef>
              <a:buNone/>
            </a:pPr>
            <a:r>
              <a:rPr lang="en"/>
              <a:t>Set Team to your </a:t>
            </a:r>
            <a:r>
              <a:rPr lang="en"/>
              <a:t>o</a:t>
            </a:r>
            <a:r>
              <a:rPr lang="en"/>
              <a:t>wn personal team</a:t>
            </a:r>
          </a:p>
        </p:txBody>
      </p:sp>
      <p:pic>
        <p:nvPicPr>
          <p:cNvPr id="273" name="Shape 273"/>
          <p:cNvPicPr preferRelativeResize="0"/>
          <p:nvPr/>
        </p:nvPicPr>
        <p:blipFill>
          <a:blip r:embed="rId3">
            <a:alphaModFix/>
          </a:blip>
          <a:stretch>
            <a:fillRect/>
          </a:stretch>
        </p:blipFill>
        <p:spPr>
          <a:xfrm>
            <a:off x="311700" y="566550"/>
            <a:ext cx="8066226" cy="3360925"/>
          </a:xfrm>
          <a:prstGeom prst="rect">
            <a:avLst/>
          </a:prstGeom>
          <a:noFill/>
          <a:ln>
            <a:noFill/>
          </a:ln>
        </p:spPr>
      </p:pic>
      <p:sp>
        <p:nvSpPr>
          <p:cNvPr id="274" name="Shape 274"/>
          <p:cNvSpPr/>
          <p:nvPr/>
        </p:nvSpPr>
        <p:spPr>
          <a:xfrm>
            <a:off x="2373925" y="995525"/>
            <a:ext cx="689100" cy="280800"/>
          </a:xfrm>
          <a:prstGeom prst="rect">
            <a:avLst/>
          </a:prstGeom>
          <a:noFill/>
          <a:ln cap="flat" cmpd="sng" w="9525">
            <a:solidFill>
              <a:srgbClr val="FF0000"/>
            </a:solidFill>
            <a:prstDash val="solid"/>
            <a:round/>
            <a:headEnd len="med" w="med" type="none"/>
            <a:tailEnd len="med" w="med" type="none"/>
          </a:ln>
        </p:spPr>
        <p:txBody>
          <a:bodyPr anchorCtr="0" anchor="ctr" bIns="91425" lIns="91425" rIns="91425" tIns="91425">
            <a:noAutofit/>
          </a:bodyPr>
          <a:lstStyle/>
          <a:p>
            <a:pPr lvl="0">
              <a:spcBef>
                <a:spcPts val="0"/>
              </a:spcBef>
              <a:buNone/>
            </a:pPr>
            <a:r>
              <a:t/>
            </a:r>
            <a:endParaRPr/>
          </a:p>
        </p:txBody>
      </p:sp>
      <p:cxnSp>
        <p:nvCxnSpPr>
          <p:cNvPr id="275" name="Shape 275"/>
          <p:cNvCxnSpPr>
            <a:stCxn id="274" idx="3"/>
            <a:endCxn id="276" idx="1"/>
          </p:cNvCxnSpPr>
          <p:nvPr/>
        </p:nvCxnSpPr>
        <p:spPr>
          <a:xfrm flipH="1" rot="10800000">
            <a:off x="3063025" y="523325"/>
            <a:ext cx="1404000" cy="612600"/>
          </a:xfrm>
          <a:prstGeom prst="straightConnector1">
            <a:avLst/>
          </a:prstGeom>
          <a:noFill/>
          <a:ln cap="flat" cmpd="sng" w="9525">
            <a:solidFill>
              <a:srgbClr val="FF0000"/>
            </a:solidFill>
            <a:prstDash val="solid"/>
            <a:round/>
            <a:headEnd len="lg" w="lg" type="none"/>
            <a:tailEnd len="lg" w="lg" type="none"/>
          </a:ln>
        </p:spPr>
      </p:cxnSp>
      <p:sp>
        <p:nvSpPr>
          <p:cNvPr id="276" name="Shape 276"/>
          <p:cNvSpPr txBox="1"/>
          <p:nvPr/>
        </p:nvSpPr>
        <p:spPr>
          <a:xfrm>
            <a:off x="4467050" y="242500"/>
            <a:ext cx="2756700" cy="561600"/>
          </a:xfrm>
          <a:prstGeom prst="rect">
            <a:avLst/>
          </a:prstGeom>
          <a:noFill/>
          <a:ln>
            <a:noFill/>
          </a:ln>
        </p:spPr>
        <p:txBody>
          <a:bodyPr anchorCtr="0" anchor="t" bIns="91425" lIns="91425" rIns="91425" tIns="91425">
            <a:noAutofit/>
          </a:bodyPr>
          <a:lstStyle/>
          <a:p>
            <a:pPr lvl="0">
              <a:spcBef>
                <a:spcPts val="0"/>
              </a:spcBef>
              <a:buNone/>
            </a:pPr>
            <a:r>
              <a:rPr lang="en"/>
              <a:t>Now in General tab of your app</a:t>
            </a: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0" name="Shape 280"/>
        <p:cNvGrpSpPr/>
        <p:nvPr/>
      </p:nvGrpSpPr>
      <p:grpSpPr>
        <a:xfrm>
          <a:off x="0" y="0"/>
          <a:ext cx="0" cy="0"/>
          <a:chOff x="0" y="0"/>
          <a:chExt cx="0" cy="0"/>
        </a:xfrm>
      </p:grpSpPr>
      <p:sp>
        <p:nvSpPr>
          <p:cNvPr id="281" name="Shape 281"/>
          <p:cNvSpPr txBox="1"/>
          <p:nvPr>
            <p:ph idx="1" type="body"/>
          </p:nvPr>
        </p:nvSpPr>
        <p:spPr>
          <a:xfrm>
            <a:off x="3503775" y="1152475"/>
            <a:ext cx="5328600" cy="3416400"/>
          </a:xfrm>
          <a:prstGeom prst="rect">
            <a:avLst/>
          </a:prstGeom>
        </p:spPr>
        <p:txBody>
          <a:bodyPr anchorCtr="0" anchor="t" bIns="91425" lIns="91425" rIns="91425" tIns="91425">
            <a:noAutofit/>
          </a:bodyPr>
          <a:lstStyle/>
          <a:p>
            <a:pPr lvl="0">
              <a:spcBef>
                <a:spcPts val="0"/>
              </a:spcBef>
              <a:buNone/>
            </a:pPr>
            <a:r>
              <a:rPr lang="en"/>
              <a:t>Lastly, go to Product -&gt; Clean, to clean up your build with the new settings. Once that has completed, restart Xcode.</a:t>
            </a:r>
          </a:p>
          <a:p>
            <a:pPr lvl="0">
              <a:spcBef>
                <a:spcPts val="0"/>
              </a:spcBef>
              <a:buNone/>
            </a:pPr>
            <a:r>
              <a:rPr lang="en"/>
              <a:t>You should be good to go! Press play and let the build complete.</a:t>
            </a:r>
          </a:p>
          <a:p>
            <a:pPr lvl="0">
              <a:spcBef>
                <a:spcPts val="0"/>
              </a:spcBef>
              <a:buNone/>
            </a:pPr>
            <a:r>
              <a:rPr lang="en"/>
              <a:t>Your iPhone should now have a new app with the Unity Logo, with the name you assigned in the Unity build.</a:t>
            </a:r>
          </a:p>
        </p:txBody>
      </p:sp>
      <p:pic>
        <p:nvPicPr>
          <p:cNvPr id="282" name="Shape 282"/>
          <p:cNvPicPr preferRelativeResize="0"/>
          <p:nvPr/>
        </p:nvPicPr>
        <p:blipFill>
          <a:blip r:embed="rId3">
            <a:alphaModFix/>
          </a:blip>
          <a:stretch>
            <a:fillRect/>
          </a:stretch>
        </p:blipFill>
        <p:spPr>
          <a:xfrm>
            <a:off x="496425" y="310224"/>
            <a:ext cx="2633849" cy="452304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86" name="Shape 286"/>
        <p:cNvGrpSpPr/>
        <p:nvPr/>
      </p:nvGrpSpPr>
      <p:grpSpPr>
        <a:xfrm>
          <a:off x="0" y="0"/>
          <a:ext cx="0" cy="0"/>
          <a:chOff x="0" y="0"/>
          <a:chExt cx="0" cy="0"/>
        </a:xfrm>
      </p:grpSpPr>
      <p:sp>
        <p:nvSpPr>
          <p:cNvPr id="287" name="Shape 287"/>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88" name="Shape 288"/>
          <p:cNvSpPr txBox="1"/>
          <p:nvPr>
            <p:ph idx="1" type="body"/>
          </p:nvPr>
        </p:nvSpPr>
        <p:spPr>
          <a:xfrm>
            <a:off x="311700" y="4345600"/>
            <a:ext cx="8520600" cy="395400"/>
          </a:xfrm>
          <a:prstGeom prst="rect">
            <a:avLst/>
          </a:prstGeom>
        </p:spPr>
        <p:txBody>
          <a:bodyPr anchorCtr="0" anchor="t" bIns="91425" lIns="91425" rIns="91425" tIns="91425">
            <a:noAutofit/>
          </a:bodyPr>
          <a:lstStyle/>
          <a:p>
            <a:pPr lvl="0">
              <a:spcBef>
                <a:spcPts val="0"/>
              </a:spcBef>
              <a:buNone/>
            </a:pPr>
            <a:r>
              <a:rPr lang="en"/>
              <a:t>Seriously last step: your phone might not want to trust you as a Developer. Go into Settings -&gt; General -&gt; Device Management -&gt; Your ID to trust yourself</a:t>
            </a:r>
          </a:p>
        </p:txBody>
      </p:sp>
      <p:pic>
        <p:nvPicPr>
          <p:cNvPr id="289" name="Shape 289"/>
          <p:cNvPicPr preferRelativeResize="0"/>
          <p:nvPr/>
        </p:nvPicPr>
        <p:blipFill>
          <a:blip r:embed="rId3">
            <a:alphaModFix/>
          </a:blip>
          <a:stretch>
            <a:fillRect/>
          </a:stretch>
        </p:blipFill>
        <p:spPr>
          <a:xfrm>
            <a:off x="3366565" y="35919"/>
            <a:ext cx="2398291" cy="4309687"/>
          </a:xfrm>
          <a:prstGeom prst="rect">
            <a:avLst/>
          </a:prstGeom>
          <a:noFill/>
          <a:ln>
            <a:noFill/>
          </a:ln>
        </p:spPr>
      </p:pic>
      <p:pic>
        <p:nvPicPr>
          <p:cNvPr id="290" name="Shape 290"/>
          <p:cNvPicPr preferRelativeResize="0"/>
          <p:nvPr/>
        </p:nvPicPr>
        <p:blipFill>
          <a:blip r:embed="rId4">
            <a:alphaModFix/>
          </a:blip>
          <a:stretch>
            <a:fillRect/>
          </a:stretch>
        </p:blipFill>
        <p:spPr>
          <a:xfrm>
            <a:off x="738173" y="35912"/>
            <a:ext cx="2398291" cy="4309687"/>
          </a:xfrm>
          <a:prstGeom prst="rect">
            <a:avLst/>
          </a:prstGeom>
          <a:noFill/>
          <a:ln>
            <a:noFill/>
          </a:ln>
        </p:spPr>
      </p:pic>
      <p:pic>
        <p:nvPicPr>
          <p:cNvPr id="291" name="Shape 291"/>
          <p:cNvPicPr preferRelativeResize="0"/>
          <p:nvPr/>
        </p:nvPicPr>
        <p:blipFill>
          <a:blip r:embed="rId5">
            <a:alphaModFix/>
          </a:blip>
          <a:stretch>
            <a:fillRect/>
          </a:stretch>
        </p:blipFill>
        <p:spPr>
          <a:xfrm>
            <a:off x="5994950" y="57849"/>
            <a:ext cx="2398299" cy="4265798"/>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295" name="Shape 295"/>
        <p:cNvGrpSpPr/>
        <p:nvPr/>
      </p:nvGrpSpPr>
      <p:grpSpPr>
        <a:xfrm>
          <a:off x="0" y="0"/>
          <a:ext cx="0" cy="0"/>
          <a:chOff x="0" y="0"/>
          <a:chExt cx="0" cy="0"/>
        </a:xfrm>
      </p:grpSpPr>
      <p:sp>
        <p:nvSpPr>
          <p:cNvPr id="296" name="Shape 296"/>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t/>
            </a:r>
            <a:endParaRPr/>
          </a:p>
        </p:txBody>
      </p:sp>
      <p:sp>
        <p:nvSpPr>
          <p:cNvPr id="297" name="Shape 297"/>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t/>
            </a:r>
            <a:endParaRPr/>
          </a:p>
        </p:txBody>
      </p:sp>
      <p:pic>
        <p:nvPicPr>
          <p:cNvPr id="298" name="Shape 298"/>
          <p:cNvPicPr preferRelativeResize="0"/>
          <p:nvPr/>
        </p:nvPicPr>
        <p:blipFill>
          <a:blip r:embed="rId3">
            <a:alphaModFix/>
          </a:blip>
          <a:stretch>
            <a:fillRect/>
          </a:stretch>
        </p:blipFill>
        <p:spPr>
          <a:xfrm>
            <a:off x="-37225" y="-303875"/>
            <a:ext cx="9218472" cy="6913846"/>
          </a:xfrm>
          <a:prstGeom prst="rect">
            <a:avLst/>
          </a:prstGeom>
          <a:noFill/>
          <a:ln>
            <a:noFill/>
          </a:ln>
        </p:spPr>
      </p:pic>
      <p:sp>
        <p:nvSpPr>
          <p:cNvPr id="299" name="Shape 299"/>
          <p:cNvSpPr txBox="1"/>
          <p:nvPr/>
        </p:nvSpPr>
        <p:spPr>
          <a:xfrm>
            <a:off x="5143500" y="0"/>
            <a:ext cx="3451800" cy="586500"/>
          </a:xfrm>
          <a:prstGeom prst="rect">
            <a:avLst/>
          </a:prstGeom>
          <a:noFill/>
          <a:ln>
            <a:noFill/>
          </a:ln>
        </p:spPr>
        <p:txBody>
          <a:bodyPr anchorCtr="0" anchor="t" bIns="91425" lIns="91425" rIns="91425" tIns="91425">
            <a:noAutofit/>
          </a:bodyPr>
          <a:lstStyle/>
          <a:p>
            <a:pPr lvl="0">
              <a:spcBef>
                <a:spcPts val="0"/>
              </a:spcBef>
              <a:buNone/>
            </a:pPr>
            <a:r>
              <a:rPr lang="en" sz="3000">
                <a:solidFill>
                  <a:schemeClr val="accent5"/>
                </a:solidFill>
                <a:latin typeface="Syncopate"/>
                <a:ea typeface="Syncopate"/>
                <a:cs typeface="Syncopate"/>
                <a:sym typeface="Syncopate"/>
              </a:rPr>
              <a:t>ᕕ( ᐛ )ᕗ</a:t>
            </a: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80" name="Shape 80"/>
        <p:cNvGrpSpPr/>
        <p:nvPr/>
      </p:nvGrpSpPr>
      <p:grpSpPr>
        <a:xfrm>
          <a:off x="0" y="0"/>
          <a:ext cx="0" cy="0"/>
          <a:chOff x="0" y="0"/>
          <a:chExt cx="0" cy="0"/>
        </a:xfrm>
      </p:grpSpPr>
      <p:pic>
        <p:nvPicPr>
          <p:cNvPr id="81" name="Shape 81"/>
          <p:cNvPicPr preferRelativeResize="0"/>
          <p:nvPr/>
        </p:nvPicPr>
        <p:blipFill>
          <a:blip r:embed="rId3">
            <a:alphaModFix/>
          </a:blip>
          <a:stretch>
            <a:fillRect/>
          </a:stretch>
        </p:blipFill>
        <p:spPr>
          <a:xfrm>
            <a:off x="898812" y="-247850"/>
            <a:ext cx="5571324" cy="5571324"/>
          </a:xfrm>
          <a:prstGeom prst="rect">
            <a:avLst/>
          </a:prstGeom>
          <a:noFill/>
          <a:ln>
            <a:noFill/>
          </a:ln>
        </p:spPr>
      </p:pic>
      <p:sp>
        <p:nvSpPr>
          <p:cNvPr id="82" name="Shape 82"/>
          <p:cNvSpPr txBox="1"/>
          <p:nvPr>
            <p:ph type="title"/>
          </p:nvPr>
        </p:nvSpPr>
        <p:spPr>
          <a:xfrm>
            <a:off x="237275" y="227900"/>
            <a:ext cx="8520600" cy="572700"/>
          </a:xfrm>
          <a:prstGeom prst="rect">
            <a:avLst/>
          </a:prstGeom>
        </p:spPr>
        <p:txBody>
          <a:bodyPr anchorCtr="0" anchor="t" bIns="91425" lIns="91425" rIns="91425" tIns="91425">
            <a:noAutofit/>
          </a:bodyPr>
          <a:lstStyle/>
          <a:p>
            <a:pPr lvl="0" rtl="0">
              <a:spcBef>
                <a:spcPts val="0"/>
              </a:spcBef>
              <a:buNone/>
            </a:pPr>
            <a:r>
              <a:rPr lang="en"/>
              <a:t>V2.0</a:t>
            </a:r>
          </a:p>
        </p:txBody>
      </p:sp>
      <p:cxnSp>
        <p:nvCxnSpPr>
          <p:cNvPr id="83" name="Shape 83"/>
          <p:cNvCxnSpPr/>
          <p:nvPr/>
        </p:nvCxnSpPr>
        <p:spPr>
          <a:xfrm flipH="1" rot="10800000">
            <a:off x="5220150" y="2248600"/>
            <a:ext cx="2159100" cy="39600"/>
          </a:xfrm>
          <a:prstGeom prst="straightConnector1">
            <a:avLst/>
          </a:prstGeom>
          <a:noFill/>
          <a:ln cap="flat" cmpd="sng" w="9525">
            <a:solidFill>
              <a:srgbClr val="FF0000"/>
            </a:solidFill>
            <a:prstDash val="solid"/>
            <a:round/>
            <a:headEnd len="lg" w="lg" type="none"/>
            <a:tailEnd len="lg" w="lg" type="none"/>
          </a:ln>
        </p:spPr>
      </p:cxnSp>
      <p:cxnSp>
        <p:nvCxnSpPr>
          <p:cNvPr id="84" name="Shape 84"/>
          <p:cNvCxnSpPr/>
          <p:nvPr/>
        </p:nvCxnSpPr>
        <p:spPr>
          <a:xfrm flipH="1">
            <a:off x="5220200" y="685800"/>
            <a:ext cx="1434600" cy="332400"/>
          </a:xfrm>
          <a:prstGeom prst="straightConnector1">
            <a:avLst/>
          </a:prstGeom>
          <a:noFill/>
          <a:ln cap="flat" cmpd="sng" w="9525">
            <a:solidFill>
              <a:srgbClr val="FF0000"/>
            </a:solidFill>
            <a:prstDash val="solid"/>
            <a:round/>
            <a:headEnd len="lg" w="lg" type="none"/>
            <a:tailEnd len="lg" w="lg" type="none"/>
          </a:ln>
        </p:spPr>
      </p:cxnSp>
      <p:cxnSp>
        <p:nvCxnSpPr>
          <p:cNvPr id="85" name="Shape 85"/>
          <p:cNvCxnSpPr/>
          <p:nvPr/>
        </p:nvCxnSpPr>
        <p:spPr>
          <a:xfrm flipH="1" rot="10800000">
            <a:off x="1092200" y="2997200"/>
            <a:ext cx="787500" cy="304800"/>
          </a:xfrm>
          <a:prstGeom prst="straightConnector1">
            <a:avLst/>
          </a:prstGeom>
          <a:noFill/>
          <a:ln cap="flat" cmpd="sng" w="9525">
            <a:solidFill>
              <a:srgbClr val="FF0000"/>
            </a:solidFill>
            <a:prstDash val="solid"/>
            <a:round/>
            <a:headEnd len="lg" w="lg" type="none"/>
            <a:tailEnd len="lg" w="lg" type="none"/>
          </a:ln>
        </p:spPr>
      </p:cxnSp>
      <p:cxnSp>
        <p:nvCxnSpPr>
          <p:cNvPr id="86" name="Shape 86"/>
          <p:cNvCxnSpPr/>
          <p:nvPr/>
        </p:nvCxnSpPr>
        <p:spPr>
          <a:xfrm>
            <a:off x="4335350" y="3518600"/>
            <a:ext cx="1392900" cy="825600"/>
          </a:xfrm>
          <a:prstGeom prst="straightConnector1">
            <a:avLst/>
          </a:prstGeom>
          <a:noFill/>
          <a:ln cap="flat" cmpd="sng" w="9525">
            <a:solidFill>
              <a:srgbClr val="FF0000"/>
            </a:solidFill>
            <a:prstDash val="solid"/>
            <a:round/>
            <a:headEnd len="lg" w="lg" type="none"/>
            <a:tailEnd len="lg" w="lg" type="none"/>
          </a:ln>
        </p:spPr>
      </p:cxnSp>
      <p:cxnSp>
        <p:nvCxnSpPr>
          <p:cNvPr id="87" name="Shape 87"/>
          <p:cNvCxnSpPr/>
          <p:nvPr/>
        </p:nvCxnSpPr>
        <p:spPr>
          <a:xfrm flipH="1" rot="10800000">
            <a:off x="4457700" y="2248600"/>
            <a:ext cx="2921400" cy="507300"/>
          </a:xfrm>
          <a:prstGeom prst="straightConnector1">
            <a:avLst/>
          </a:prstGeom>
          <a:noFill/>
          <a:ln cap="flat" cmpd="sng" w="9525">
            <a:solidFill>
              <a:srgbClr val="FF0000"/>
            </a:solidFill>
            <a:prstDash val="solid"/>
            <a:round/>
            <a:headEnd len="lg" w="lg" type="none"/>
            <a:tailEnd len="lg" w="lg" type="none"/>
          </a:ln>
        </p:spPr>
      </p:cxnSp>
      <p:sp>
        <p:nvSpPr>
          <p:cNvPr id="88" name="Shape 88"/>
          <p:cNvSpPr txBox="1"/>
          <p:nvPr/>
        </p:nvSpPr>
        <p:spPr>
          <a:xfrm>
            <a:off x="7379250" y="1920100"/>
            <a:ext cx="1764600" cy="785700"/>
          </a:xfrm>
          <a:prstGeom prst="rect">
            <a:avLst/>
          </a:prstGeom>
          <a:noFill/>
          <a:ln>
            <a:noFill/>
          </a:ln>
        </p:spPr>
        <p:txBody>
          <a:bodyPr anchorCtr="0" anchor="t" bIns="91425" lIns="91425" rIns="91425" tIns="91425">
            <a:noAutofit/>
          </a:bodyPr>
          <a:lstStyle/>
          <a:p>
            <a:pPr lvl="0" rtl="0">
              <a:spcBef>
                <a:spcPts val="0"/>
              </a:spcBef>
              <a:buNone/>
            </a:pPr>
            <a:r>
              <a:rPr lang="en"/>
              <a:t>Bi-convex lenses for </a:t>
            </a:r>
            <a:r>
              <a:rPr lang="en">
                <a:solidFill>
                  <a:schemeClr val="dk1"/>
                </a:solidFill>
              </a:rPr>
              <a:t>pincushion optical distortion</a:t>
            </a:r>
          </a:p>
        </p:txBody>
      </p:sp>
      <p:sp>
        <p:nvSpPr>
          <p:cNvPr id="89" name="Shape 89"/>
          <p:cNvSpPr txBox="1"/>
          <p:nvPr/>
        </p:nvSpPr>
        <p:spPr>
          <a:xfrm>
            <a:off x="5243900" y="4297800"/>
            <a:ext cx="1764600" cy="785700"/>
          </a:xfrm>
          <a:prstGeom prst="rect">
            <a:avLst/>
          </a:prstGeom>
          <a:noFill/>
          <a:ln>
            <a:noFill/>
          </a:ln>
        </p:spPr>
        <p:txBody>
          <a:bodyPr anchorCtr="0" anchor="t" bIns="91425" lIns="91425" rIns="91425" tIns="91425">
            <a:noAutofit/>
          </a:bodyPr>
          <a:lstStyle/>
          <a:p>
            <a:pPr lvl="0" rtl="0">
              <a:spcBef>
                <a:spcPts val="0"/>
              </a:spcBef>
              <a:buNone/>
            </a:pPr>
            <a:r>
              <a:rPr lang="en"/>
              <a:t>Enclosure for sensory deprivation</a:t>
            </a:r>
          </a:p>
        </p:txBody>
      </p:sp>
      <p:sp>
        <p:nvSpPr>
          <p:cNvPr id="90" name="Shape 90"/>
          <p:cNvSpPr txBox="1"/>
          <p:nvPr/>
        </p:nvSpPr>
        <p:spPr>
          <a:xfrm>
            <a:off x="6654800" y="309625"/>
            <a:ext cx="1955700" cy="785700"/>
          </a:xfrm>
          <a:prstGeom prst="rect">
            <a:avLst/>
          </a:prstGeom>
          <a:noFill/>
          <a:ln>
            <a:noFill/>
          </a:ln>
        </p:spPr>
        <p:txBody>
          <a:bodyPr anchorCtr="0" anchor="t" bIns="91425" lIns="91425" rIns="91425" tIns="91425">
            <a:noAutofit/>
          </a:bodyPr>
          <a:lstStyle/>
          <a:p>
            <a:pPr lvl="0" rtl="0">
              <a:spcBef>
                <a:spcPts val="0"/>
              </a:spcBef>
              <a:buNone/>
            </a:pPr>
            <a:r>
              <a:rPr lang="en"/>
              <a:t>Capacitive indirect touch button (works with all smartphones) </a:t>
            </a:r>
          </a:p>
        </p:txBody>
      </p:sp>
      <p:sp>
        <p:nvSpPr>
          <p:cNvPr id="91" name="Shape 91"/>
          <p:cNvSpPr txBox="1"/>
          <p:nvPr/>
        </p:nvSpPr>
        <p:spPr>
          <a:xfrm>
            <a:off x="73700" y="2969775"/>
            <a:ext cx="1285200" cy="785700"/>
          </a:xfrm>
          <a:prstGeom prst="rect">
            <a:avLst/>
          </a:prstGeom>
          <a:noFill/>
          <a:ln>
            <a:noFill/>
          </a:ln>
        </p:spPr>
        <p:txBody>
          <a:bodyPr anchorCtr="0" anchor="t" bIns="91425" lIns="91425" rIns="91425" tIns="91425">
            <a:noAutofit/>
          </a:bodyPr>
          <a:lstStyle/>
          <a:p>
            <a:pPr lvl="0">
              <a:spcBef>
                <a:spcPts val="0"/>
              </a:spcBef>
              <a:buNone/>
            </a:pPr>
            <a:r>
              <a:rPr lang="en"/>
              <a:t>Your phone as screen</a:t>
            </a:r>
          </a:p>
          <a:p>
            <a:pPr lvl="0" rtl="0">
              <a:spcBef>
                <a:spcPts val="0"/>
              </a:spcBef>
              <a:buNone/>
            </a:pPr>
            <a:r>
              <a:rPr lang="en"/>
              <a:t>(4.7 - 6 in)</a:t>
            </a: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95" name="Shape 95"/>
        <p:cNvGrpSpPr/>
        <p:nvPr/>
      </p:nvGrpSpPr>
      <p:grpSpPr>
        <a:xfrm>
          <a:off x="0" y="0"/>
          <a:ext cx="0" cy="0"/>
          <a:chOff x="0" y="0"/>
          <a:chExt cx="0" cy="0"/>
        </a:xfrm>
      </p:grpSpPr>
      <p:pic>
        <p:nvPicPr>
          <p:cNvPr id="96" name="Shape 96"/>
          <p:cNvPicPr preferRelativeResize="0"/>
          <p:nvPr/>
        </p:nvPicPr>
        <p:blipFill>
          <a:blip r:embed="rId3">
            <a:alphaModFix/>
          </a:blip>
          <a:stretch>
            <a:fillRect/>
          </a:stretch>
        </p:blipFill>
        <p:spPr>
          <a:xfrm>
            <a:off x="0" y="104775"/>
            <a:ext cx="9144000" cy="5038725"/>
          </a:xfrm>
          <a:prstGeom prst="rect">
            <a:avLst/>
          </a:prstGeom>
          <a:noFill/>
          <a:ln>
            <a:noFill/>
          </a:ln>
        </p:spPr>
      </p:pic>
      <p:sp>
        <p:nvSpPr>
          <p:cNvPr id="97" name="Shape 97"/>
          <p:cNvSpPr txBox="1"/>
          <p:nvPr/>
        </p:nvSpPr>
        <p:spPr>
          <a:xfrm>
            <a:off x="6324600" y="28575"/>
            <a:ext cx="2590800" cy="2527200"/>
          </a:xfrm>
          <a:prstGeom prst="rect">
            <a:avLst/>
          </a:prstGeom>
          <a:noFill/>
          <a:ln>
            <a:noFill/>
          </a:ln>
        </p:spPr>
        <p:txBody>
          <a:bodyPr anchorCtr="0" anchor="t" bIns="91425" lIns="91425" rIns="91425" tIns="91425">
            <a:noAutofit/>
          </a:bodyPr>
          <a:lstStyle/>
          <a:p>
            <a:pPr lvl="0">
              <a:spcBef>
                <a:spcPts val="0"/>
              </a:spcBef>
              <a:buNone/>
            </a:pPr>
            <a:r>
              <a:rPr lang="en" sz="1800" u="sng"/>
              <a:t>Software on the phone:</a:t>
            </a:r>
            <a:r>
              <a:rPr lang="en" sz="1800"/>
              <a:t> splits the display image into two (one for each eye), and applies barrel distortion to counter the lens pincushion distortion - this creates a stereoscopic image that feels 3D.</a:t>
            </a: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1" name="Shape 101"/>
        <p:cNvGrpSpPr/>
        <p:nvPr/>
      </p:nvGrpSpPr>
      <p:grpSpPr>
        <a:xfrm>
          <a:off x="0" y="0"/>
          <a:ext cx="0" cy="0"/>
          <a:chOff x="0" y="0"/>
          <a:chExt cx="0" cy="0"/>
        </a:xfrm>
      </p:grpSpPr>
      <p:sp>
        <p:nvSpPr>
          <p:cNvPr id="102" name="Shape 102"/>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Google Cardboard Software</a:t>
            </a:r>
          </a:p>
        </p:txBody>
      </p:sp>
      <p:sp>
        <p:nvSpPr>
          <p:cNvPr id="103" name="Shape 103"/>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Google makes 3 software development kits for Cardboard: </a:t>
            </a:r>
          </a:p>
          <a:p>
            <a:pPr indent="457200" lvl="0" rtl="0">
              <a:spcBef>
                <a:spcPts val="0"/>
              </a:spcBef>
              <a:buNone/>
            </a:pPr>
            <a:r>
              <a:rPr lang="en"/>
              <a:t>Android, iOS, and Unity</a:t>
            </a:r>
          </a:p>
          <a:p>
            <a:pPr indent="0" lvl="0" marL="0" rtl="0">
              <a:spcBef>
                <a:spcPts val="0"/>
              </a:spcBef>
              <a:buNone/>
            </a:pPr>
            <a:r>
              <a:rPr lang="en"/>
              <a:t>We will download the Cardboard SDK for Unity, create a simple VR enabled interaction, and port the project into Android and/or iOS</a:t>
            </a: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07" name="Shape 107"/>
        <p:cNvGrpSpPr/>
        <p:nvPr/>
      </p:nvGrpSpPr>
      <p:grpSpPr>
        <a:xfrm>
          <a:off x="0" y="0"/>
          <a:ext cx="0" cy="0"/>
          <a:chOff x="0" y="0"/>
          <a:chExt cx="0" cy="0"/>
        </a:xfrm>
      </p:grpSpPr>
      <p:sp>
        <p:nvSpPr>
          <p:cNvPr id="108" name="Shape 108"/>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Google VR SDK for Unity</a:t>
            </a:r>
          </a:p>
        </p:txBody>
      </p:sp>
      <p:sp>
        <p:nvSpPr>
          <p:cNvPr id="109" name="Shape 109"/>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None/>
            </a:pPr>
            <a:r>
              <a:rPr lang="en"/>
              <a:t>download here: </a:t>
            </a:r>
            <a:r>
              <a:rPr lang="en" u="sng">
                <a:solidFill>
                  <a:schemeClr val="hlink"/>
                </a:solidFill>
                <a:hlinkClick r:id="rId3"/>
              </a:rPr>
              <a:t>https://developers.google.com/vr/unity/download</a:t>
            </a:r>
          </a:p>
          <a:p>
            <a:pPr lvl="0">
              <a:spcBef>
                <a:spcPts val="0"/>
              </a:spcBef>
              <a:buNone/>
            </a:pPr>
            <a:r>
              <a:t/>
            </a:r>
            <a:endParaRPr/>
          </a:p>
          <a:p>
            <a:pPr lvl="0">
              <a:spcBef>
                <a:spcPts val="0"/>
              </a:spcBef>
              <a:buNone/>
            </a:pPr>
            <a:r>
              <a:t/>
            </a:r>
            <a:endParaRPr/>
          </a:p>
          <a:p>
            <a:pPr lvl="0">
              <a:spcBef>
                <a:spcPts val="0"/>
              </a:spcBef>
              <a:buNone/>
            </a:pPr>
            <a:r>
              <a:t/>
            </a:r>
            <a:endParaRPr sz="1200"/>
          </a:p>
        </p:txBody>
      </p:sp>
      <p:pic>
        <p:nvPicPr>
          <p:cNvPr id="110" name="Shape 110"/>
          <p:cNvPicPr preferRelativeResize="0"/>
          <p:nvPr/>
        </p:nvPicPr>
        <p:blipFill>
          <a:blip r:embed="rId4">
            <a:alphaModFix/>
          </a:blip>
          <a:stretch>
            <a:fillRect/>
          </a:stretch>
        </p:blipFill>
        <p:spPr>
          <a:xfrm>
            <a:off x="502336" y="2020773"/>
            <a:ext cx="8139323" cy="235860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14" name="Shape 114"/>
        <p:cNvGrpSpPr/>
        <p:nvPr/>
      </p:nvGrpSpPr>
      <p:grpSpPr>
        <a:xfrm>
          <a:off x="0" y="0"/>
          <a:ext cx="0" cy="0"/>
          <a:chOff x="0" y="0"/>
          <a:chExt cx="0" cy="0"/>
        </a:xfrm>
      </p:grpSpPr>
      <p:sp>
        <p:nvSpPr>
          <p:cNvPr id="115" name="Shape 115"/>
          <p:cNvSpPr txBox="1"/>
          <p:nvPr>
            <p:ph type="title"/>
          </p:nvPr>
        </p:nvSpPr>
        <p:spPr>
          <a:xfrm>
            <a:off x="311700" y="445025"/>
            <a:ext cx="8520600" cy="572700"/>
          </a:xfrm>
          <a:prstGeom prst="rect">
            <a:avLst/>
          </a:prstGeom>
        </p:spPr>
        <p:txBody>
          <a:bodyPr anchorCtr="0" anchor="t" bIns="91425" lIns="91425" rIns="91425" tIns="91425">
            <a:noAutofit/>
          </a:bodyPr>
          <a:lstStyle/>
          <a:p>
            <a:pPr lvl="0">
              <a:spcBef>
                <a:spcPts val="0"/>
              </a:spcBef>
              <a:buNone/>
            </a:pPr>
            <a:r>
              <a:rPr lang="en"/>
              <a:t>What is an SDK?</a:t>
            </a:r>
          </a:p>
        </p:txBody>
      </p:sp>
      <p:sp>
        <p:nvSpPr>
          <p:cNvPr id="116" name="Shape 116"/>
          <p:cNvSpPr txBox="1"/>
          <p:nvPr>
            <p:ph idx="1" type="body"/>
          </p:nvPr>
        </p:nvSpPr>
        <p:spPr>
          <a:xfrm>
            <a:off x="311700" y="1152475"/>
            <a:ext cx="8520600" cy="3416400"/>
          </a:xfrm>
          <a:prstGeom prst="rect">
            <a:avLst/>
          </a:prstGeom>
        </p:spPr>
        <p:txBody>
          <a:bodyPr anchorCtr="0" anchor="t" bIns="91425" lIns="91425" rIns="91425" tIns="91425">
            <a:noAutofit/>
          </a:bodyPr>
          <a:lstStyle/>
          <a:p>
            <a:pPr lvl="0">
              <a:spcBef>
                <a:spcPts val="0"/>
              </a:spcBef>
              <a:buClr>
                <a:schemeClr val="dk1"/>
              </a:buClr>
              <a:buSzPct val="61111"/>
              <a:buFont typeface="Arial"/>
              <a:buNone/>
            </a:pPr>
            <a:r>
              <a:rPr lang="en">
                <a:highlight>
                  <a:srgbClr val="FFFFFF"/>
                </a:highlight>
              </a:rPr>
              <a:t>SDK, or Software Development Kit is </a:t>
            </a:r>
            <a:r>
              <a:rPr lang="en">
                <a:solidFill>
                  <a:schemeClr val="dk1"/>
                </a:solidFill>
                <a:highlight>
                  <a:srgbClr val="FFF2CC"/>
                </a:highlight>
              </a:rPr>
              <a:t>“typically a set of </a:t>
            </a:r>
            <a:r>
              <a:rPr lang="en">
                <a:solidFill>
                  <a:schemeClr val="dk1"/>
                </a:solidFill>
                <a:highlight>
                  <a:srgbClr val="FFF2CC"/>
                </a:highlight>
                <a:hlinkClick r:id="rId3"/>
              </a:rPr>
              <a:t>software development</a:t>
            </a:r>
            <a:r>
              <a:rPr lang="en">
                <a:solidFill>
                  <a:schemeClr val="dk1"/>
                </a:solidFill>
                <a:highlight>
                  <a:srgbClr val="FFF2CC"/>
                </a:highlight>
              </a:rPr>
              <a:t> tools that allows the creation of </a:t>
            </a:r>
            <a:r>
              <a:rPr lang="en">
                <a:solidFill>
                  <a:schemeClr val="dk1"/>
                </a:solidFill>
                <a:highlight>
                  <a:srgbClr val="FFF2CC"/>
                </a:highlight>
                <a:hlinkClick r:id="rId4"/>
              </a:rPr>
              <a:t>applications</a:t>
            </a:r>
            <a:r>
              <a:rPr lang="en">
                <a:solidFill>
                  <a:schemeClr val="dk1"/>
                </a:solidFill>
                <a:highlight>
                  <a:srgbClr val="FFF2CC"/>
                </a:highlight>
              </a:rPr>
              <a:t> for a certain </a:t>
            </a:r>
            <a:r>
              <a:rPr lang="en">
                <a:solidFill>
                  <a:schemeClr val="dk1"/>
                </a:solidFill>
                <a:highlight>
                  <a:srgbClr val="FFF2CC"/>
                </a:highlight>
                <a:hlinkClick r:id="rId5"/>
              </a:rPr>
              <a:t>software</a:t>
            </a:r>
            <a:r>
              <a:rPr lang="en">
                <a:solidFill>
                  <a:schemeClr val="dk1"/>
                </a:solidFill>
                <a:highlight>
                  <a:srgbClr val="FFF2CC"/>
                </a:highlight>
              </a:rPr>
              <a:t> package, </a:t>
            </a:r>
            <a:r>
              <a:rPr lang="en">
                <a:solidFill>
                  <a:schemeClr val="dk1"/>
                </a:solidFill>
                <a:highlight>
                  <a:srgbClr val="FFF2CC"/>
                </a:highlight>
                <a:hlinkClick r:id="rId6"/>
              </a:rPr>
              <a:t>software framework</a:t>
            </a:r>
            <a:r>
              <a:rPr lang="en">
                <a:solidFill>
                  <a:schemeClr val="dk1"/>
                </a:solidFill>
                <a:highlight>
                  <a:srgbClr val="FFF2CC"/>
                </a:highlight>
              </a:rPr>
              <a:t>, hardware platform, </a:t>
            </a:r>
            <a:r>
              <a:rPr lang="en">
                <a:solidFill>
                  <a:schemeClr val="dk1"/>
                </a:solidFill>
                <a:highlight>
                  <a:srgbClr val="FFF2CC"/>
                </a:highlight>
                <a:hlinkClick r:id="rId7"/>
              </a:rPr>
              <a:t>computer system</a:t>
            </a:r>
            <a:r>
              <a:rPr lang="en">
                <a:solidFill>
                  <a:schemeClr val="dk1"/>
                </a:solidFill>
                <a:highlight>
                  <a:srgbClr val="FFF2CC"/>
                </a:highlight>
              </a:rPr>
              <a:t>, </a:t>
            </a:r>
            <a:r>
              <a:rPr lang="en">
                <a:solidFill>
                  <a:schemeClr val="dk1"/>
                </a:solidFill>
                <a:highlight>
                  <a:srgbClr val="FFF2CC"/>
                </a:highlight>
                <a:hlinkClick r:id="rId8"/>
              </a:rPr>
              <a:t>video game console</a:t>
            </a:r>
            <a:r>
              <a:rPr lang="en">
                <a:solidFill>
                  <a:schemeClr val="dk1"/>
                </a:solidFill>
                <a:highlight>
                  <a:srgbClr val="FFF2CC"/>
                </a:highlight>
              </a:rPr>
              <a:t>, </a:t>
            </a:r>
            <a:r>
              <a:rPr lang="en">
                <a:solidFill>
                  <a:schemeClr val="dk1"/>
                </a:solidFill>
                <a:highlight>
                  <a:srgbClr val="FFF2CC"/>
                </a:highlight>
                <a:hlinkClick r:id="rId9"/>
              </a:rPr>
              <a:t>operating system</a:t>
            </a:r>
            <a:r>
              <a:rPr lang="en">
                <a:solidFill>
                  <a:schemeClr val="dk1"/>
                </a:solidFill>
                <a:highlight>
                  <a:srgbClr val="FFF2CC"/>
                </a:highlight>
              </a:rPr>
              <a:t>, or similar development platform.”</a:t>
            </a:r>
            <a:r>
              <a:rPr lang="en">
                <a:solidFill>
                  <a:schemeClr val="dk1"/>
                </a:solidFill>
              </a:rPr>
              <a:t> - Wikipedia</a:t>
            </a:r>
          </a:p>
          <a:p>
            <a:pPr lvl="0">
              <a:spcBef>
                <a:spcPts val="0"/>
              </a:spcBef>
              <a:buClr>
                <a:schemeClr val="dk1"/>
              </a:buClr>
              <a:buSzPct val="61111"/>
              <a:buFont typeface="Arial"/>
              <a:buNone/>
            </a:pPr>
            <a:r>
              <a:rPr lang="en">
                <a:solidFill>
                  <a:srgbClr val="434343"/>
                </a:solidFill>
                <a:highlight>
                  <a:srgbClr val="FFFFFF"/>
                </a:highlight>
              </a:rPr>
              <a:t>When developing for iOS or Android, SDKs are critical - Android apps require Java SDKs, iOS apps require Swift SDKs. Some SDKs allow the developer to enrich apps with advanced functionalities, ads, notifications, etc.</a:t>
            </a:r>
          </a:p>
          <a:p>
            <a:pPr lvl="0">
              <a:spcBef>
                <a:spcPts val="0"/>
              </a:spcBef>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p:cSld>
    <p:spTree>
      <p:nvGrpSpPr>
        <p:cNvPr id="120" name="Shape 120"/>
        <p:cNvGrpSpPr/>
        <p:nvPr/>
      </p:nvGrpSpPr>
      <p:grpSpPr>
        <a:xfrm>
          <a:off x="0" y="0"/>
          <a:ext cx="0" cy="0"/>
          <a:chOff x="0" y="0"/>
          <a:chExt cx="0" cy="0"/>
        </a:xfrm>
      </p:grpSpPr>
      <p:sp>
        <p:nvSpPr>
          <p:cNvPr id="121" name="Shape 121"/>
          <p:cNvSpPr txBox="1"/>
          <p:nvPr>
            <p:ph type="title"/>
          </p:nvPr>
        </p:nvSpPr>
        <p:spPr>
          <a:xfrm>
            <a:off x="424500" y="2215925"/>
            <a:ext cx="8520600" cy="572700"/>
          </a:xfrm>
          <a:prstGeom prst="rect">
            <a:avLst/>
          </a:prstGeom>
        </p:spPr>
        <p:txBody>
          <a:bodyPr anchorCtr="0" anchor="t" bIns="91425" lIns="91425" rIns="91425" tIns="91425">
            <a:noAutofit/>
          </a:bodyPr>
          <a:lstStyle/>
          <a:p>
            <a:pPr lvl="0" algn="ctr">
              <a:spcBef>
                <a:spcPts val="0"/>
              </a:spcBef>
              <a:buNone/>
            </a:pPr>
            <a:r>
              <a:rPr lang="en"/>
              <a:t>VR Integration for a 3D project</a:t>
            </a:r>
          </a:p>
        </p:txBody>
      </p:sp>
      <p:sp>
        <p:nvSpPr>
          <p:cNvPr id="122" name="Shape 122"/>
          <p:cNvSpPr txBox="1"/>
          <p:nvPr>
            <p:ph idx="1" type="body"/>
          </p:nvPr>
        </p:nvSpPr>
        <p:spPr>
          <a:xfrm>
            <a:off x="311700" y="2943975"/>
            <a:ext cx="8520600" cy="1624800"/>
          </a:xfrm>
          <a:prstGeom prst="rect">
            <a:avLst/>
          </a:prstGeom>
        </p:spPr>
        <p:txBody>
          <a:bodyPr anchorCtr="0" anchor="t" bIns="91425" lIns="91425" rIns="91425" tIns="91425">
            <a:noAutofit/>
          </a:bodyPr>
          <a:lstStyle/>
          <a:p>
            <a:pPr lvl="0" algn="ctr">
              <a:spcBef>
                <a:spcPts val="0"/>
              </a:spcBef>
              <a:buNone/>
            </a:pPr>
            <a:r>
              <a:rPr lang="en"/>
              <a:t>Open up the 3D Roll a Ball project from Unity Week 1 or an existing 3D project you would like to VR-ify.</a:t>
            </a:r>
          </a:p>
        </p:txBody>
      </p:sp>
    </p:spTree>
  </p:cSld>
  <p:clrMapOvr>
    <a:masterClrMapping/>
  </p:clrMapOvr>
</p:sld>
</file>

<file path=ppt/theme/theme1.xml><?xml version="1.0" encoding="utf-8"?>
<a:theme xmlns:a="http://schemas.openxmlformats.org/drawingml/2006/main" xmlns:r="http://schemas.openxmlformats.org/officeDocument/2006/relationships" name="simple-light-2">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